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0" r:id="rId4"/>
    <p:sldId id="262" r:id="rId5"/>
    <p:sldId id="279" r:id="rId6"/>
    <p:sldId id="280" r:id="rId7"/>
    <p:sldId id="281" r:id="rId8"/>
    <p:sldId id="282" r:id="rId9"/>
    <p:sldId id="283" r:id="rId10"/>
    <p:sldId id="284" r:id="rId11"/>
    <p:sldId id="271" r:id="rId12"/>
    <p:sldId id="264" r:id="rId13"/>
    <p:sldId id="265" r:id="rId14"/>
    <p:sldId id="267" r:id="rId15"/>
    <p:sldId id="266" r:id="rId16"/>
    <p:sldId id="270" r:id="rId17"/>
    <p:sldId id="268" r:id="rId18"/>
    <p:sldId id="269" r:id="rId19"/>
    <p:sldId id="285" r:id="rId20"/>
    <p:sldId id="273" r:id="rId21"/>
    <p:sldId id="278" r:id="rId22"/>
    <p:sldId id="276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2"/>
    <p:restoredTop sz="68959"/>
  </p:normalViewPr>
  <p:slideViewPr>
    <p:cSldViewPr snapToGrid="0" snapToObjects="1">
      <p:cViewPr varScale="1">
        <p:scale>
          <a:sx n="65" d="100"/>
          <a:sy n="65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BB425-73CE-CC4F-8143-20908FBCD551}" type="doc">
      <dgm:prSet loTypeId="urn:microsoft.com/office/officeart/2008/layout/VerticalCurvedLis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DCFB0C1C-530A-4542-9797-F27A99444B19}">
      <dgm:prSet phldrT="[文本]"/>
      <dgm:spPr/>
      <dgm:t>
        <a:bodyPr/>
        <a:lstStyle/>
        <a:p>
          <a:r>
            <a:rPr lang="zh-Hans" altLang="en-US" dirty="0"/>
            <a:t>网络是怎么连接的</a:t>
          </a:r>
          <a:endParaRPr lang="zh-CN" altLang="en-US" dirty="0"/>
        </a:p>
      </dgm:t>
    </dgm:pt>
    <dgm:pt modelId="{ECA4BEA9-F853-9444-8A04-4DAEC9F74883}" type="parTrans" cxnId="{9E7B011D-52AD-6D45-A89B-38A8ADFF9F82}">
      <dgm:prSet/>
      <dgm:spPr/>
      <dgm:t>
        <a:bodyPr/>
        <a:lstStyle/>
        <a:p>
          <a:endParaRPr lang="zh-CN" altLang="en-US"/>
        </a:p>
      </dgm:t>
    </dgm:pt>
    <dgm:pt modelId="{CD3251AC-5038-8A40-B5D7-2AAD2A9A1DF0}" type="sibTrans" cxnId="{9E7B011D-52AD-6D45-A89B-38A8ADFF9F82}">
      <dgm:prSet/>
      <dgm:spPr/>
      <dgm:t>
        <a:bodyPr/>
        <a:lstStyle/>
        <a:p>
          <a:endParaRPr lang="zh-CN" altLang="en-US"/>
        </a:p>
      </dgm:t>
    </dgm:pt>
    <dgm:pt modelId="{3A64AA49-D14A-9642-A43B-02037FE6F7D5}">
      <dgm:prSet phldrT="[文本]"/>
      <dgm:spPr/>
      <dgm:t>
        <a:bodyPr/>
        <a:lstStyle/>
        <a:p>
          <a:r>
            <a:rPr lang="en-US" altLang="zh-Hans" dirty="0"/>
            <a:t>HTTP</a:t>
          </a:r>
          <a:r>
            <a:rPr lang="zh-Hans" altLang="en-US" dirty="0"/>
            <a:t>协议基础介绍</a:t>
          </a:r>
          <a:endParaRPr lang="zh-CN" altLang="en-US" dirty="0"/>
        </a:p>
      </dgm:t>
    </dgm:pt>
    <dgm:pt modelId="{B6D22D0A-FE67-8140-8196-1C9F5DA979F2}" type="parTrans" cxnId="{394E69BC-DD28-0D49-B412-10BE21F86C5C}">
      <dgm:prSet/>
      <dgm:spPr/>
      <dgm:t>
        <a:bodyPr/>
        <a:lstStyle/>
        <a:p>
          <a:endParaRPr lang="zh-CN" altLang="en-US"/>
        </a:p>
      </dgm:t>
    </dgm:pt>
    <dgm:pt modelId="{F5400114-649D-F447-A5A1-B55B778DF3B2}" type="sibTrans" cxnId="{394E69BC-DD28-0D49-B412-10BE21F86C5C}">
      <dgm:prSet/>
      <dgm:spPr/>
      <dgm:t>
        <a:bodyPr/>
        <a:lstStyle/>
        <a:p>
          <a:endParaRPr lang="zh-CN" altLang="en-US"/>
        </a:p>
      </dgm:t>
    </dgm:pt>
    <dgm:pt modelId="{8E4D20A0-CE4E-9C43-A141-D31BE53A2341}">
      <dgm:prSet/>
      <dgm:spPr/>
      <dgm:t>
        <a:bodyPr/>
        <a:lstStyle/>
        <a:p>
          <a:r>
            <a:rPr lang="zh-Hans" altLang="en-US" dirty="0"/>
            <a:t>更安全的</a:t>
          </a:r>
          <a:r>
            <a:rPr lang="en-US" altLang="zh-Hans" dirty="0"/>
            <a:t>HTTPS</a:t>
          </a:r>
          <a:endParaRPr lang="zh-CN" altLang="en-US" dirty="0"/>
        </a:p>
      </dgm:t>
    </dgm:pt>
    <dgm:pt modelId="{52B722C2-312E-A04A-B879-B475DE47B8D9}" type="parTrans" cxnId="{5F617484-D3CE-9A40-830F-4554E986CB6C}">
      <dgm:prSet/>
      <dgm:spPr/>
      <dgm:t>
        <a:bodyPr/>
        <a:lstStyle/>
        <a:p>
          <a:endParaRPr lang="zh-CN" altLang="en-US"/>
        </a:p>
      </dgm:t>
    </dgm:pt>
    <dgm:pt modelId="{2D9FDB2F-53F4-4A40-B2CD-9941800A10B1}" type="sibTrans" cxnId="{5F617484-D3CE-9A40-830F-4554E986CB6C}">
      <dgm:prSet/>
      <dgm:spPr/>
      <dgm:t>
        <a:bodyPr/>
        <a:lstStyle/>
        <a:p>
          <a:endParaRPr lang="zh-CN" altLang="en-US"/>
        </a:p>
      </dgm:t>
    </dgm:pt>
    <dgm:pt modelId="{B882195F-A7E5-D34C-9BF5-6B1486FAC399}">
      <dgm:prSet/>
      <dgm:spPr/>
      <dgm:t>
        <a:bodyPr/>
        <a:lstStyle/>
        <a:p>
          <a:r>
            <a:rPr lang="en-US" altLang="zh-Hans" dirty="0"/>
            <a:t>HTTP</a:t>
          </a:r>
          <a:r>
            <a:rPr lang="zh-Hans" altLang="en-US" dirty="0"/>
            <a:t>测试框架简介</a:t>
          </a:r>
          <a:endParaRPr lang="zh-CN" altLang="en-US" dirty="0"/>
        </a:p>
      </dgm:t>
    </dgm:pt>
    <dgm:pt modelId="{D41F9326-4CDF-FF41-B912-E87D1B994E4F}" type="parTrans" cxnId="{66A98BD1-5B0C-D143-9584-45D3EDF59E65}">
      <dgm:prSet/>
      <dgm:spPr/>
      <dgm:t>
        <a:bodyPr/>
        <a:lstStyle/>
        <a:p>
          <a:endParaRPr lang="zh-CN" altLang="en-US"/>
        </a:p>
      </dgm:t>
    </dgm:pt>
    <dgm:pt modelId="{7853643D-3E21-FE4D-82C4-BD792957F744}" type="sibTrans" cxnId="{66A98BD1-5B0C-D143-9584-45D3EDF59E65}">
      <dgm:prSet/>
      <dgm:spPr/>
      <dgm:t>
        <a:bodyPr/>
        <a:lstStyle/>
        <a:p>
          <a:endParaRPr lang="zh-CN" altLang="en-US"/>
        </a:p>
      </dgm:t>
    </dgm:pt>
    <dgm:pt modelId="{37E8ADDC-3970-6748-8C9E-EBBF07B0A568}">
      <dgm:prSet/>
      <dgm:spPr/>
      <dgm:t>
        <a:bodyPr/>
        <a:lstStyle/>
        <a:p>
          <a:r>
            <a:rPr lang="zh-Hans" altLang="en-US"/>
            <a:t>小测试</a:t>
          </a:r>
          <a:r>
            <a:rPr lang="en-US" altLang="zh-Hans"/>
            <a:t>&amp;</a:t>
          </a:r>
          <a:r>
            <a:rPr lang="zh-Hans" altLang="en-US"/>
            <a:t>答疑</a:t>
          </a:r>
          <a:endParaRPr lang="zh-CN" altLang="en-US" dirty="0"/>
        </a:p>
      </dgm:t>
    </dgm:pt>
    <dgm:pt modelId="{E825D616-A8D4-744A-A64E-8D93961864A0}" type="parTrans" cxnId="{4156555A-86C8-F842-BC15-5C5B3CCB302C}">
      <dgm:prSet/>
      <dgm:spPr/>
      <dgm:t>
        <a:bodyPr/>
        <a:lstStyle/>
        <a:p>
          <a:endParaRPr lang="zh-CN" altLang="en-US"/>
        </a:p>
      </dgm:t>
    </dgm:pt>
    <dgm:pt modelId="{8609540C-EA9C-284B-9E42-0809508DD3B6}" type="sibTrans" cxnId="{4156555A-86C8-F842-BC15-5C5B3CCB302C}">
      <dgm:prSet/>
      <dgm:spPr/>
      <dgm:t>
        <a:bodyPr/>
        <a:lstStyle/>
        <a:p>
          <a:endParaRPr lang="zh-CN" altLang="en-US"/>
        </a:p>
      </dgm:t>
    </dgm:pt>
    <dgm:pt modelId="{5EAE15BE-6031-C64C-A5ED-5522AC23C27C}" type="pres">
      <dgm:prSet presAssocID="{CF7BB425-73CE-CC4F-8143-20908FBCD551}" presName="Name0" presStyleCnt="0">
        <dgm:presLayoutVars>
          <dgm:chMax val="7"/>
          <dgm:chPref val="7"/>
          <dgm:dir/>
        </dgm:presLayoutVars>
      </dgm:prSet>
      <dgm:spPr/>
    </dgm:pt>
    <dgm:pt modelId="{D1C3D0A9-7662-5449-B225-9B4528A1FF74}" type="pres">
      <dgm:prSet presAssocID="{CF7BB425-73CE-CC4F-8143-20908FBCD551}" presName="Name1" presStyleCnt="0"/>
      <dgm:spPr/>
    </dgm:pt>
    <dgm:pt modelId="{663FFDE8-8577-3243-885D-59FFAE8CA948}" type="pres">
      <dgm:prSet presAssocID="{CF7BB425-73CE-CC4F-8143-20908FBCD551}" presName="cycle" presStyleCnt="0"/>
      <dgm:spPr/>
    </dgm:pt>
    <dgm:pt modelId="{73EBE337-6A7C-2D4C-8F56-7273DDB7427F}" type="pres">
      <dgm:prSet presAssocID="{CF7BB425-73CE-CC4F-8143-20908FBCD551}" presName="srcNode" presStyleLbl="node1" presStyleIdx="0" presStyleCnt="5"/>
      <dgm:spPr/>
    </dgm:pt>
    <dgm:pt modelId="{695950F3-4C57-6940-B663-E3E2503D8D92}" type="pres">
      <dgm:prSet presAssocID="{CF7BB425-73CE-CC4F-8143-20908FBCD551}" presName="conn" presStyleLbl="parChTrans1D2" presStyleIdx="0" presStyleCnt="1"/>
      <dgm:spPr/>
    </dgm:pt>
    <dgm:pt modelId="{1E8E95B6-97FF-BE42-969C-70AF5752B56C}" type="pres">
      <dgm:prSet presAssocID="{CF7BB425-73CE-CC4F-8143-20908FBCD551}" presName="extraNode" presStyleLbl="node1" presStyleIdx="0" presStyleCnt="5"/>
      <dgm:spPr/>
    </dgm:pt>
    <dgm:pt modelId="{57CA8A37-EE2D-4A4E-891D-3828D8649B65}" type="pres">
      <dgm:prSet presAssocID="{CF7BB425-73CE-CC4F-8143-20908FBCD551}" presName="dstNode" presStyleLbl="node1" presStyleIdx="0" presStyleCnt="5"/>
      <dgm:spPr/>
    </dgm:pt>
    <dgm:pt modelId="{C79768C3-73AB-5645-87BF-4F9B603F8BC9}" type="pres">
      <dgm:prSet presAssocID="{DCFB0C1C-530A-4542-9797-F27A99444B19}" presName="text_1" presStyleLbl="node1" presStyleIdx="0" presStyleCnt="5">
        <dgm:presLayoutVars>
          <dgm:bulletEnabled val="1"/>
        </dgm:presLayoutVars>
      </dgm:prSet>
      <dgm:spPr/>
    </dgm:pt>
    <dgm:pt modelId="{5F59A9CE-EB27-A24F-8D6E-6C673D36ECA3}" type="pres">
      <dgm:prSet presAssocID="{DCFB0C1C-530A-4542-9797-F27A99444B19}" presName="accent_1" presStyleCnt="0"/>
      <dgm:spPr/>
    </dgm:pt>
    <dgm:pt modelId="{8955EF9B-D296-2243-A7B6-4D60595155EE}" type="pres">
      <dgm:prSet presAssocID="{DCFB0C1C-530A-4542-9797-F27A99444B19}" presName="accentRepeatNode" presStyleLbl="solidFgAcc1" presStyleIdx="0" presStyleCnt="5"/>
      <dgm:spPr/>
    </dgm:pt>
    <dgm:pt modelId="{F96E6971-4EF0-544B-B104-A72E3C609C9B}" type="pres">
      <dgm:prSet presAssocID="{3A64AA49-D14A-9642-A43B-02037FE6F7D5}" presName="text_2" presStyleLbl="node1" presStyleIdx="1" presStyleCnt="5">
        <dgm:presLayoutVars>
          <dgm:bulletEnabled val="1"/>
        </dgm:presLayoutVars>
      </dgm:prSet>
      <dgm:spPr/>
    </dgm:pt>
    <dgm:pt modelId="{DB59B3C6-B368-524A-B1E9-C7CD2A1C8EC9}" type="pres">
      <dgm:prSet presAssocID="{3A64AA49-D14A-9642-A43B-02037FE6F7D5}" presName="accent_2" presStyleCnt="0"/>
      <dgm:spPr/>
    </dgm:pt>
    <dgm:pt modelId="{956F39D4-41C2-524C-AF5C-89EF715E3334}" type="pres">
      <dgm:prSet presAssocID="{3A64AA49-D14A-9642-A43B-02037FE6F7D5}" presName="accentRepeatNode" presStyleLbl="solidFgAcc1" presStyleIdx="1" presStyleCnt="5"/>
      <dgm:spPr/>
    </dgm:pt>
    <dgm:pt modelId="{48A7DDDB-7103-4348-8304-1CFB7F791946}" type="pres">
      <dgm:prSet presAssocID="{8E4D20A0-CE4E-9C43-A141-D31BE53A2341}" presName="text_3" presStyleLbl="node1" presStyleIdx="2" presStyleCnt="5">
        <dgm:presLayoutVars>
          <dgm:bulletEnabled val="1"/>
        </dgm:presLayoutVars>
      </dgm:prSet>
      <dgm:spPr/>
    </dgm:pt>
    <dgm:pt modelId="{ADAC3B4E-007E-A74A-8BBB-10D5193FA8E3}" type="pres">
      <dgm:prSet presAssocID="{8E4D20A0-CE4E-9C43-A141-D31BE53A2341}" presName="accent_3" presStyleCnt="0"/>
      <dgm:spPr/>
    </dgm:pt>
    <dgm:pt modelId="{22C68839-C573-8A47-8A0F-F3379A50A404}" type="pres">
      <dgm:prSet presAssocID="{8E4D20A0-CE4E-9C43-A141-D31BE53A2341}" presName="accentRepeatNode" presStyleLbl="solidFgAcc1" presStyleIdx="2" presStyleCnt="5"/>
      <dgm:spPr/>
    </dgm:pt>
    <dgm:pt modelId="{BE214702-C602-D645-9BDF-3D3B147B132E}" type="pres">
      <dgm:prSet presAssocID="{B882195F-A7E5-D34C-9BF5-6B1486FAC399}" presName="text_4" presStyleLbl="node1" presStyleIdx="3" presStyleCnt="5">
        <dgm:presLayoutVars>
          <dgm:bulletEnabled val="1"/>
        </dgm:presLayoutVars>
      </dgm:prSet>
      <dgm:spPr/>
    </dgm:pt>
    <dgm:pt modelId="{567D072D-8EB6-AD41-9B0A-3AB551A50276}" type="pres">
      <dgm:prSet presAssocID="{B882195F-A7E5-D34C-9BF5-6B1486FAC399}" presName="accent_4" presStyleCnt="0"/>
      <dgm:spPr/>
    </dgm:pt>
    <dgm:pt modelId="{B3EAE0DD-3F0F-5344-BE5E-CD19E8FCAE67}" type="pres">
      <dgm:prSet presAssocID="{B882195F-A7E5-D34C-9BF5-6B1486FAC399}" presName="accentRepeatNode" presStyleLbl="solidFgAcc1" presStyleIdx="3" presStyleCnt="5"/>
      <dgm:spPr/>
    </dgm:pt>
    <dgm:pt modelId="{213DB54E-76E5-AF40-9D08-CC3769A429B3}" type="pres">
      <dgm:prSet presAssocID="{37E8ADDC-3970-6748-8C9E-EBBF07B0A568}" presName="text_5" presStyleLbl="node1" presStyleIdx="4" presStyleCnt="5">
        <dgm:presLayoutVars>
          <dgm:bulletEnabled val="1"/>
        </dgm:presLayoutVars>
      </dgm:prSet>
      <dgm:spPr/>
    </dgm:pt>
    <dgm:pt modelId="{09DD8A4A-44F0-0A4F-AD80-90DE852311FB}" type="pres">
      <dgm:prSet presAssocID="{37E8ADDC-3970-6748-8C9E-EBBF07B0A568}" presName="accent_5" presStyleCnt="0"/>
      <dgm:spPr/>
    </dgm:pt>
    <dgm:pt modelId="{09A570BA-BDCC-4349-A06F-C64F757FFEF3}" type="pres">
      <dgm:prSet presAssocID="{37E8ADDC-3970-6748-8C9E-EBBF07B0A568}" presName="accentRepeatNode" presStyleLbl="solidFgAcc1" presStyleIdx="4" presStyleCnt="5"/>
      <dgm:spPr/>
    </dgm:pt>
  </dgm:ptLst>
  <dgm:cxnLst>
    <dgm:cxn modelId="{9E7B011D-52AD-6D45-A89B-38A8ADFF9F82}" srcId="{CF7BB425-73CE-CC4F-8143-20908FBCD551}" destId="{DCFB0C1C-530A-4542-9797-F27A99444B19}" srcOrd="0" destOrd="0" parTransId="{ECA4BEA9-F853-9444-8A04-4DAEC9F74883}" sibTransId="{CD3251AC-5038-8A40-B5D7-2AAD2A9A1DF0}"/>
    <dgm:cxn modelId="{67266631-E6FD-884B-B8E8-CAA732F08EA2}" type="presOf" srcId="{3A64AA49-D14A-9642-A43B-02037FE6F7D5}" destId="{F96E6971-4EF0-544B-B104-A72E3C609C9B}" srcOrd="0" destOrd="0" presId="urn:microsoft.com/office/officeart/2008/layout/VerticalCurvedList"/>
    <dgm:cxn modelId="{4156555A-86C8-F842-BC15-5C5B3CCB302C}" srcId="{CF7BB425-73CE-CC4F-8143-20908FBCD551}" destId="{37E8ADDC-3970-6748-8C9E-EBBF07B0A568}" srcOrd="4" destOrd="0" parTransId="{E825D616-A8D4-744A-A64E-8D93961864A0}" sibTransId="{8609540C-EA9C-284B-9E42-0809508DD3B6}"/>
    <dgm:cxn modelId="{34FC7978-4106-B541-99FD-132A64E55980}" type="presOf" srcId="{37E8ADDC-3970-6748-8C9E-EBBF07B0A568}" destId="{213DB54E-76E5-AF40-9D08-CC3769A429B3}" srcOrd="0" destOrd="0" presId="urn:microsoft.com/office/officeart/2008/layout/VerticalCurvedList"/>
    <dgm:cxn modelId="{8D0FA57E-7B6D-B349-8CA5-875F82C41025}" type="presOf" srcId="{8E4D20A0-CE4E-9C43-A141-D31BE53A2341}" destId="{48A7DDDB-7103-4348-8304-1CFB7F791946}" srcOrd="0" destOrd="0" presId="urn:microsoft.com/office/officeart/2008/layout/VerticalCurvedList"/>
    <dgm:cxn modelId="{5F617484-D3CE-9A40-830F-4554E986CB6C}" srcId="{CF7BB425-73CE-CC4F-8143-20908FBCD551}" destId="{8E4D20A0-CE4E-9C43-A141-D31BE53A2341}" srcOrd="2" destOrd="0" parTransId="{52B722C2-312E-A04A-B879-B475DE47B8D9}" sibTransId="{2D9FDB2F-53F4-4A40-B2CD-9941800A10B1}"/>
    <dgm:cxn modelId="{4539D895-46CF-7742-8213-AC6C6681E811}" type="presOf" srcId="{CD3251AC-5038-8A40-B5D7-2AAD2A9A1DF0}" destId="{695950F3-4C57-6940-B663-E3E2503D8D92}" srcOrd="0" destOrd="0" presId="urn:microsoft.com/office/officeart/2008/layout/VerticalCurvedList"/>
    <dgm:cxn modelId="{394E69BC-DD28-0D49-B412-10BE21F86C5C}" srcId="{CF7BB425-73CE-CC4F-8143-20908FBCD551}" destId="{3A64AA49-D14A-9642-A43B-02037FE6F7D5}" srcOrd="1" destOrd="0" parTransId="{B6D22D0A-FE67-8140-8196-1C9F5DA979F2}" sibTransId="{F5400114-649D-F447-A5A1-B55B778DF3B2}"/>
    <dgm:cxn modelId="{159C62C1-29BC-B548-85FD-A72976D640C3}" type="presOf" srcId="{B882195F-A7E5-D34C-9BF5-6B1486FAC399}" destId="{BE214702-C602-D645-9BDF-3D3B147B132E}" srcOrd="0" destOrd="0" presId="urn:microsoft.com/office/officeart/2008/layout/VerticalCurvedList"/>
    <dgm:cxn modelId="{6B576DD0-B86D-D34E-98F5-1D80221A791D}" type="presOf" srcId="{DCFB0C1C-530A-4542-9797-F27A99444B19}" destId="{C79768C3-73AB-5645-87BF-4F9B603F8BC9}" srcOrd="0" destOrd="0" presId="urn:microsoft.com/office/officeart/2008/layout/VerticalCurvedList"/>
    <dgm:cxn modelId="{66A98BD1-5B0C-D143-9584-45D3EDF59E65}" srcId="{CF7BB425-73CE-CC4F-8143-20908FBCD551}" destId="{B882195F-A7E5-D34C-9BF5-6B1486FAC399}" srcOrd="3" destOrd="0" parTransId="{D41F9326-4CDF-FF41-B912-E87D1B994E4F}" sibTransId="{7853643D-3E21-FE4D-82C4-BD792957F744}"/>
    <dgm:cxn modelId="{8E4726D8-BA5E-7442-924D-9FAD488BC3BA}" type="presOf" srcId="{CF7BB425-73CE-CC4F-8143-20908FBCD551}" destId="{5EAE15BE-6031-C64C-A5ED-5522AC23C27C}" srcOrd="0" destOrd="0" presId="urn:microsoft.com/office/officeart/2008/layout/VerticalCurvedList"/>
    <dgm:cxn modelId="{6696D83A-856E-E241-9566-9806ECFD242A}" type="presParOf" srcId="{5EAE15BE-6031-C64C-A5ED-5522AC23C27C}" destId="{D1C3D0A9-7662-5449-B225-9B4528A1FF74}" srcOrd="0" destOrd="0" presId="urn:microsoft.com/office/officeart/2008/layout/VerticalCurvedList"/>
    <dgm:cxn modelId="{3A56A69C-D384-224B-BA47-8CD1D11C0567}" type="presParOf" srcId="{D1C3D0A9-7662-5449-B225-9B4528A1FF74}" destId="{663FFDE8-8577-3243-885D-59FFAE8CA948}" srcOrd="0" destOrd="0" presId="urn:microsoft.com/office/officeart/2008/layout/VerticalCurvedList"/>
    <dgm:cxn modelId="{A513163F-90F9-0143-8480-BEE794C557A5}" type="presParOf" srcId="{663FFDE8-8577-3243-885D-59FFAE8CA948}" destId="{73EBE337-6A7C-2D4C-8F56-7273DDB7427F}" srcOrd="0" destOrd="0" presId="urn:microsoft.com/office/officeart/2008/layout/VerticalCurvedList"/>
    <dgm:cxn modelId="{C14C3433-CB5B-674B-BE5D-F345FE48128B}" type="presParOf" srcId="{663FFDE8-8577-3243-885D-59FFAE8CA948}" destId="{695950F3-4C57-6940-B663-E3E2503D8D92}" srcOrd="1" destOrd="0" presId="urn:microsoft.com/office/officeart/2008/layout/VerticalCurvedList"/>
    <dgm:cxn modelId="{0D89C6B4-1C26-994B-BF60-3B86207DC3CE}" type="presParOf" srcId="{663FFDE8-8577-3243-885D-59FFAE8CA948}" destId="{1E8E95B6-97FF-BE42-969C-70AF5752B56C}" srcOrd="2" destOrd="0" presId="urn:microsoft.com/office/officeart/2008/layout/VerticalCurvedList"/>
    <dgm:cxn modelId="{58A8DC3F-6102-4446-A900-CDD76CCEB65F}" type="presParOf" srcId="{663FFDE8-8577-3243-885D-59FFAE8CA948}" destId="{57CA8A37-EE2D-4A4E-891D-3828D8649B65}" srcOrd="3" destOrd="0" presId="urn:microsoft.com/office/officeart/2008/layout/VerticalCurvedList"/>
    <dgm:cxn modelId="{E540182B-F0F8-D346-969A-B154417FAB17}" type="presParOf" srcId="{D1C3D0A9-7662-5449-B225-9B4528A1FF74}" destId="{C79768C3-73AB-5645-87BF-4F9B603F8BC9}" srcOrd="1" destOrd="0" presId="urn:microsoft.com/office/officeart/2008/layout/VerticalCurvedList"/>
    <dgm:cxn modelId="{556F4065-1225-0841-9536-22628E634EA1}" type="presParOf" srcId="{D1C3D0A9-7662-5449-B225-9B4528A1FF74}" destId="{5F59A9CE-EB27-A24F-8D6E-6C673D36ECA3}" srcOrd="2" destOrd="0" presId="urn:microsoft.com/office/officeart/2008/layout/VerticalCurvedList"/>
    <dgm:cxn modelId="{A97A05CE-6CD5-3B42-8A3E-F37C4B04746D}" type="presParOf" srcId="{5F59A9CE-EB27-A24F-8D6E-6C673D36ECA3}" destId="{8955EF9B-D296-2243-A7B6-4D60595155EE}" srcOrd="0" destOrd="0" presId="urn:microsoft.com/office/officeart/2008/layout/VerticalCurvedList"/>
    <dgm:cxn modelId="{99BF34F8-07E9-F94C-9007-7CCA62BB3271}" type="presParOf" srcId="{D1C3D0A9-7662-5449-B225-9B4528A1FF74}" destId="{F96E6971-4EF0-544B-B104-A72E3C609C9B}" srcOrd="3" destOrd="0" presId="urn:microsoft.com/office/officeart/2008/layout/VerticalCurvedList"/>
    <dgm:cxn modelId="{AEF81BFA-1040-1047-BE3B-A9529D026FF1}" type="presParOf" srcId="{D1C3D0A9-7662-5449-B225-9B4528A1FF74}" destId="{DB59B3C6-B368-524A-B1E9-C7CD2A1C8EC9}" srcOrd="4" destOrd="0" presId="urn:microsoft.com/office/officeart/2008/layout/VerticalCurvedList"/>
    <dgm:cxn modelId="{C7207C22-22B5-9D42-B98E-6A9B13F9A5A0}" type="presParOf" srcId="{DB59B3C6-B368-524A-B1E9-C7CD2A1C8EC9}" destId="{956F39D4-41C2-524C-AF5C-89EF715E3334}" srcOrd="0" destOrd="0" presId="urn:microsoft.com/office/officeart/2008/layout/VerticalCurvedList"/>
    <dgm:cxn modelId="{44544408-2DC9-DC49-B06D-0D6341472FA1}" type="presParOf" srcId="{D1C3D0A9-7662-5449-B225-9B4528A1FF74}" destId="{48A7DDDB-7103-4348-8304-1CFB7F791946}" srcOrd="5" destOrd="0" presId="urn:microsoft.com/office/officeart/2008/layout/VerticalCurvedList"/>
    <dgm:cxn modelId="{A5E1B7D6-5A45-8042-BA3D-80A6D1451502}" type="presParOf" srcId="{D1C3D0A9-7662-5449-B225-9B4528A1FF74}" destId="{ADAC3B4E-007E-A74A-8BBB-10D5193FA8E3}" srcOrd="6" destOrd="0" presId="urn:microsoft.com/office/officeart/2008/layout/VerticalCurvedList"/>
    <dgm:cxn modelId="{F149233B-CB96-704D-9E9F-B7A2CCC6A25D}" type="presParOf" srcId="{ADAC3B4E-007E-A74A-8BBB-10D5193FA8E3}" destId="{22C68839-C573-8A47-8A0F-F3379A50A404}" srcOrd="0" destOrd="0" presId="urn:microsoft.com/office/officeart/2008/layout/VerticalCurvedList"/>
    <dgm:cxn modelId="{DCF033FB-6D97-5749-A3B9-81C4C48AE7A5}" type="presParOf" srcId="{D1C3D0A9-7662-5449-B225-9B4528A1FF74}" destId="{BE214702-C602-D645-9BDF-3D3B147B132E}" srcOrd="7" destOrd="0" presId="urn:microsoft.com/office/officeart/2008/layout/VerticalCurvedList"/>
    <dgm:cxn modelId="{F74DDF48-2DE1-E64C-8A9D-7E4D50F889FE}" type="presParOf" srcId="{D1C3D0A9-7662-5449-B225-9B4528A1FF74}" destId="{567D072D-8EB6-AD41-9B0A-3AB551A50276}" srcOrd="8" destOrd="0" presId="urn:microsoft.com/office/officeart/2008/layout/VerticalCurvedList"/>
    <dgm:cxn modelId="{961DAF44-1934-F24A-A701-BC393EBEC738}" type="presParOf" srcId="{567D072D-8EB6-AD41-9B0A-3AB551A50276}" destId="{B3EAE0DD-3F0F-5344-BE5E-CD19E8FCAE67}" srcOrd="0" destOrd="0" presId="urn:microsoft.com/office/officeart/2008/layout/VerticalCurvedList"/>
    <dgm:cxn modelId="{D3B25B14-C954-4C40-858A-1E66042261D3}" type="presParOf" srcId="{D1C3D0A9-7662-5449-B225-9B4528A1FF74}" destId="{213DB54E-76E5-AF40-9D08-CC3769A429B3}" srcOrd="9" destOrd="0" presId="urn:microsoft.com/office/officeart/2008/layout/VerticalCurvedList"/>
    <dgm:cxn modelId="{ACFF907C-B97D-F44D-8F9C-8BF8A1C0A782}" type="presParOf" srcId="{D1C3D0A9-7662-5449-B225-9B4528A1FF74}" destId="{09DD8A4A-44F0-0A4F-AD80-90DE852311FB}" srcOrd="10" destOrd="0" presId="urn:microsoft.com/office/officeart/2008/layout/VerticalCurvedList"/>
    <dgm:cxn modelId="{C9A539B1-B90C-0249-8AB4-691CDF91BDFA}" type="presParOf" srcId="{09DD8A4A-44F0-0A4F-AD80-90DE852311FB}" destId="{09A570BA-BDCC-4349-A06F-C64F757FFE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B0B85F-498C-6043-A61E-3C05F07F8045}" type="doc">
      <dgm:prSet loTypeId="urn:microsoft.com/office/officeart/2005/8/layout/hProcess9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9AC444E9-0882-4843-8D91-A9CE2346FBD3}">
      <dgm:prSet phldrT="[文本]"/>
      <dgm:spPr/>
      <dgm:t>
        <a:bodyPr/>
        <a:lstStyle/>
        <a:p>
          <a:r>
            <a:rPr lang="zh-Hans" altLang="en-US" dirty="0"/>
            <a:t>浏览器生成消息</a:t>
          </a:r>
          <a:endParaRPr lang="zh-CN" altLang="en-US" dirty="0"/>
        </a:p>
      </dgm:t>
    </dgm:pt>
    <dgm:pt modelId="{5F66CA54-F4A4-3848-BDA8-1CA2FB205889}" type="parTrans" cxnId="{A0764E68-C0A8-1743-B73C-AEF0E8013672}">
      <dgm:prSet/>
      <dgm:spPr/>
      <dgm:t>
        <a:bodyPr/>
        <a:lstStyle/>
        <a:p>
          <a:endParaRPr lang="zh-CN" altLang="en-US"/>
        </a:p>
      </dgm:t>
    </dgm:pt>
    <dgm:pt modelId="{AE681D1F-E84F-5B41-9BDC-FA011DCB2107}" type="sibTrans" cxnId="{A0764E68-C0A8-1743-B73C-AEF0E8013672}">
      <dgm:prSet/>
      <dgm:spPr/>
      <dgm:t>
        <a:bodyPr/>
        <a:lstStyle/>
        <a:p>
          <a:endParaRPr lang="zh-CN" altLang="en-US"/>
        </a:p>
      </dgm:t>
    </dgm:pt>
    <dgm:pt modelId="{9CF283C7-6CA3-5445-A60A-1D1512D322F0}">
      <dgm:prSet phldrT="[文本]"/>
      <dgm:spPr/>
      <dgm:t>
        <a:bodyPr/>
        <a:lstStyle/>
        <a:p>
          <a:r>
            <a:rPr lang="zh-Hans" altLang="en-US" dirty="0"/>
            <a:t>电信号传输数据</a:t>
          </a:r>
          <a:endParaRPr lang="zh-CN" altLang="en-US" dirty="0"/>
        </a:p>
      </dgm:t>
    </dgm:pt>
    <dgm:pt modelId="{83788494-990C-A743-99CB-356236A12D0E}" type="parTrans" cxnId="{4053965A-E2EF-3049-AECE-B72AA68A2306}">
      <dgm:prSet/>
      <dgm:spPr/>
      <dgm:t>
        <a:bodyPr/>
        <a:lstStyle/>
        <a:p>
          <a:endParaRPr lang="zh-CN" altLang="en-US"/>
        </a:p>
      </dgm:t>
    </dgm:pt>
    <dgm:pt modelId="{96B2F1D5-ECFD-6049-A5FA-3D8DC52F1048}" type="sibTrans" cxnId="{4053965A-E2EF-3049-AECE-B72AA68A2306}">
      <dgm:prSet/>
      <dgm:spPr/>
      <dgm:t>
        <a:bodyPr/>
        <a:lstStyle/>
        <a:p>
          <a:endParaRPr lang="zh-CN" altLang="en-US"/>
        </a:p>
      </dgm:t>
    </dgm:pt>
    <dgm:pt modelId="{2CCD8830-EF5B-964D-A2D2-766310C83AE1}">
      <dgm:prSet phldrT="[文本]"/>
      <dgm:spPr/>
      <dgm:t>
        <a:bodyPr/>
        <a:lstStyle/>
        <a:p>
          <a:r>
            <a:rPr lang="zh-Hans" altLang="en-US" dirty="0"/>
            <a:t>网线和网络设备传输</a:t>
          </a:r>
          <a:endParaRPr lang="zh-CN" altLang="en-US" dirty="0"/>
        </a:p>
      </dgm:t>
    </dgm:pt>
    <dgm:pt modelId="{A5D1FD93-9576-0142-8DCE-9C536BA12544}" type="parTrans" cxnId="{628986A8-E73A-B746-9C30-BB8ECCAE1763}">
      <dgm:prSet/>
      <dgm:spPr/>
      <dgm:t>
        <a:bodyPr/>
        <a:lstStyle/>
        <a:p>
          <a:endParaRPr lang="zh-CN" altLang="en-US"/>
        </a:p>
      </dgm:t>
    </dgm:pt>
    <dgm:pt modelId="{01BA927E-0ABF-4349-8E73-1C837E4C01B7}" type="sibTrans" cxnId="{628986A8-E73A-B746-9C30-BB8ECCAE1763}">
      <dgm:prSet/>
      <dgm:spPr/>
      <dgm:t>
        <a:bodyPr/>
        <a:lstStyle/>
        <a:p>
          <a:endParaRPr lang="zh-CN" altLang="en-US"/>
        </a:p>
      </dgm:t>
    </dgm:pt>
    <dgm:pt modelId="{88268466-7A58-C142-ABEA-39EBBCEE7558}">
      <dgm:prSet/>
      <dgm:spPr/>
      <dgm:t>
        <a:bodyPr/>
        <a:lstStyle/>
        <a:p>
          <a:r>
            <a:rPr lang="zh-Hans" altLang="en-US" dirty="0"/>
            <a:t>接入互联网</a:t>
          </a:r>
          <a:endParaRPr lang="zh-CN" altLang="en-US" dirty="0"/>
        </a:p>
      </dgm:t>
    </dgm:pt>
    <dgm:pt modelId="{E6D361D7-41CD-B34D-94B8-3D05C4C4966B}" type="parTrans" cxnId="{3DF3DCC7-B109-4E4F-9C60-912CCE6F6820}">
      <dgm:prSet/>
      <dgm:spPr/>
      <dgm:t>
        <a:bodyPr/>
        <a:lstStyle/>
        <a:p>
          <a:endParaRPr lang="zh-CN" altLang="en-US"/>
        </a:p>
      </dgm:t>
    </dgm:pt>
    <dgm:pt modelId="{56637421-5870-9C45-88AC-31F9724EEF4F}" type="sibTrans" cxnId="{3DF3DCC7-B109-4E4F-9C60-912CCE6F6820}">
      <dgm:prSet/>
      <dgm:spPr/>
      <dgm:t>
        <a:bodyPr/>
        <a:lstStyle/>
        <a:p>
          <a:endParaRPr lang="zh-CN" altLang="en-US"/>
        </a:p>
      </dgm:t>
    </dgm:pt>
    <dgm:pt modelId="{6969F59D-8100-B84C-A06E-899F7DE4D848}">
      <dgm:prSet/>
      <dgm:spPr/>
      <dgm:t>
        <a:bodyPr/>
        <a:lstStyle/>
        <a:p>
          <a:r>
            <a:rPr lang="zh-Hans" altLang="en-US" dirty="0"/>
            <a:t>服务器预处理</a:t>
          </a:r>
          <a:endParaRPr lang="zh-CN" altLang="en-US" dirty="0"/>
        </a:p>
      </dgm:t>
    </dgm:pt>
    <dgm:pt modelId="{C50D6A5D-C91D-A54C-B709-E942A991821A}" type="parTrans" cxnId="{CE30F043-F5C0-0946-914D-F6271897AD60}">
      <dgm:prSet/>
      <dgm:spPr/>
      <dgm:t>
        <a:bodyPr/>
        <a:lstStyle/>
        <a:p>
          <a:endParaRPr lang="zh-CN" altLang="en-US"/>
        </a:p>
      </dgm:t>
    </dgm:pt>
    <dgm:pt modelId="{0B3D2ED7-A8A5-A24F-8D57-750011670EB1}" type="sibTrans" cxnId="{CE30F043-F5C0-0946-914D-F6271897AD60}">
      <dgm:prSet/>
      <dgm:spPr/>
      <dgm:t>
        <a:bodyPr/>
        <a:lstStyle/>
        <a:p>
          <a:endParaRPr lang="zh-CN" altLang="en-US"/>
        </a:p>
      </dgm:t>
    </dgm:pt>
    <dgm:pt modelId="{59209200-0B30-7346-A73D-A7A9DF81F440}">
      <dgm:prSet/>
      <dgm:spPr/>
      <dgm:t>
        <a:bodyPr/>
        <a:lstStyle/>
        <a:p>
          <a:r>
            <a:rPr lang="zh-Hans" altLang="en-US" dirty="0"/>
            <a:t>服务器返回响应</a:t>
          </a:r>
          <a:endParaRPr lang="zh-CN" altLang="en-US" dirty="0"/>
        </a:p>
      </dgm:t>
    </dgm:pt>
    <dgm:pt modelId="{7E62DBAE-C095-8A4F-AF77-2DB6298F3A6D}" type="parTrans" cxnId="{3BA72D16-14AC-FB4F-B516-8E8874589598}">
      <dgm:prSet/>
      <dgm:spPr/>
      <dgm:t>
        <a:bodyPr/>
        <a:lstStyle/>
        <a:p>
          <a:endParaRPr lang="zh-CN" altLang="en-US"/>
        </a:p>
      </dgm:t>
    </dgm:pt>
    <dgm:pt modelId="{6B8903A5-1B28-D849-B0D0-AE669DBD2A65}" type="sibTrans" cxnId="{3BA72D16-14AC-FB4F-B516-8E8874589598}">
      <dgm:prSet/>
      <dgm:spPr/>
      <dgm:t>
        <a:bodyPr/>
        <a:lstStyle/>
        <a:p>
          <a:endParaRPr lang="zh-CN" altLang="en-US"/>
        </a:p>
      </dgm:t>
    </dgm:pt>
    <dgm:pt modelId="{06749C5B-C98A-4E45-B92C-4381AF537754}" type="pres">
      <dgm:prSet presAssocID="{57B0B85F-498C-6043-A61E-3C05F07F8045}" presName="CompostProcess" presStyleCnt="0">
        <dgm:presLayoutVars>
          <dgm:dir/>
          <dgm:resizeHandles val="exact"/>
        </dgm:presLayoutVars>
      </dgm:prSet>
      <dgm:spPr/>
    </dgm:pt>
    <dgm:pt modelId="{9523312E-3DB4-AB4D-A722-4F4CD7A5D4C0}" type="pres">
      <dgm:prSet presAssocID="{57B0B85F-498C-6043-A61E-3C05F07F8045}" presName="arrow" presStyleLbl="bgShp" presStyleIdx="0" presStyleCnt="1"/>
      <dgm:spPr/>
    </dgm:pt>
    <dgm:pt modelId="{33D9BD57-478B-5044-81FF-B258CEC52957}" type="pres">
      <dgm:prSet presAssocID="{57B0B85F-498C-6043-A61E-3C05F07F8045}" presName="linearProcess" presStyleCnt="0"/>
      <dgm:spPr/>
    </dgm:pt>
    <dgm:pt modelId="{4452D829-523D-AC44-9A5E-721F7B4B14CA}" type="pres">
      <dgm:prSet presAssocID="{9AC444E9-0882-4843-8D91-A9CE2346FBD3}" presName="textNode" presStyleLbl="node1" presStyleIdx="0" presStyleCnt="6">
        <dgm:presLayoutVars>
          <dgm:bulletEnabled val="1"/>
        </dgm:presLayoutVars>
      </dgm:prSet>
      <dgm:spPr/>
    </dgm:pt>
    <dgm:pt modelId="{660BFF45-EBDF-1848-AEE2-E9C000B026AC}" type="pres">
      <dgm:prSet presAssocID="{AE681D1F-E84F-5B41-9BDC-FA011DCB2107}" presName="sibTrans" presStyleCnt="0"/>
      <dgm:spPr/>
    </dgm:pt>
    <dgm:pt modelId="{58F5F495-7341-9D4C-9D0C-924B1E63D9B1}" type="pres">
      <dgm:prSet presAssocID="{9CF283C7-6CA3-5445-A60A-1D1512D322F0}" presName="textNode" presStyleLbl="node1" presStyleIdx="1" presStyleCnt="6">
        <dgm:presLayoutVars>
          <dgm:bulletEnabled val="1"/>
        </dgm:presLayoutVars>
      </dgm:prSet>
      <dgm:spPr/>
    </dgm:pt>
    <dgm:pt modelId="{47826741-19A7-A44B-8873-CCFC12B5BF60}" type="pres">
      <dgm:prSet presAssocID="{96B2F1D5-ECFD-6049-A5FA-3D8DC52F1048}" presName="sibTrans" presStyleCnt="0"/>
      <dgm:spPr/>
    </dgm:pt>
    <dgm:pt modelId="{C1E18170-D425-7F49-ABBB-A46A7EC31FAA}" type="pres">
      <dgm:prSet presAssocID="{2CCD8830-EF5B-964D-A2D2-766310C83AE1}" presName="textNode" presStyleLbl="node1" presStyleIdx="2" presStyleCnt="6">
        <dgm:presLayoutVars>
          <dgm:bulletEnabled val="1"/>
        </dgm:presLayoutVars>
      </dgm:prSet>
      <dgm:spPr/>
    </dgm:pt>
    <dgm:pt modelId="{BC4E6A96-693C-9741-96F2-0EF89A6214EF}" type="pres">
      <dgm:prSet presAssocID="{01BA927E-0ABF-4349-8E73-1C837E4C01B7}" presName="sibTrans" presStyleCnt="0"/>
      <dgm:spPr/>
    </dgm:pt>
    <dgm:pt modelId="{1758308D-626A-4848-AE77-7906EE7F17F2}" type="pres">
      <dgm:prSet presAssocID="{88268466-7A58-C142-ABEA-39EBBCEE7558}" presName="textNode" presStyleLbl="node1" presStyleIdx="3" presStyleCnt="6">
        <dgm:presLayoutVars>
          <dgm:bulletEnabled val="1"/>
        </dgm:presLayoutVars>
      </dgm:prSet>
      <dgm:spPr/>
    </dgm:pt>
    <dgm:pt modelId="{3E57777F-11B4-274C-B282-9AD4D13D1F29}" type="pres">
      <dgm:prSet presAssocID="{56637421-5870-9C45-88AC-31F9724EEF4F}" presName="sibTrans" presStyleCnt="0"/>
      <dgm:spPr/>
    </dgm:pt>
    <dgm:pt modelId="{89769D56-F6CA-CF47-AF0E-D6DA32B2FB94}" type="pres">
      <dgm:prSet presAssocID="{6969F59D-8100-B84C-A06E-899F7DE4D848}" presName="textNode" presStyleLbl="node1" presStyleIdx="4" presStyleCnt="6">
        <dgm:presLayoutVars>
          <dgm:bulletEnabled val="1"/>
        </dgm:presLayoutVars>
      </dgm:prSet>
      <dgm:spPr/>
    </dgm:pt>
    <dgm:pt modelId="{97A30E77-4086-AF4B-B6EF-120514D2F7D2}" type="pres">
      <dgm:prSet presAssocID="{0B3D2ED7-A8A5-A24F-8D57-750011670EB1}" presName="sibTrans" presStyleCnt="0"/>
      <dgm:spPr/>
    </dgm:pt>
    <dgm:pt modelId="{11EBC317-7FE3-3E4D-8AB5-09A21474CAAE}" type="pres">
      <dgm:prSet presAssocID="{59209200-0B30-7346-A73D-A7A9DF81F44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BA72D16-14AC-FB4F-B516-8E8874589598}" srcId="{57B0B85F-498C-6043-A61E-3C05F07F8045}" destId="{59209200-0B30-7346-A73D-A7A9DF81F440}" srcOrd="5" destOrd="0" parTransId="{7E62DBAE-C095-8A4F-AF77-2DB6298F3A6D}" sibTransId="{6B8903A5-1B28-D849-B0D0-AE669DBD2A65}"/>
    <dgm:cxn modelId="{80FC7027-ADC6-9A44-B2ED-3ADF273CB142}" type="presOf" srcId="{9AC444E9-0882-4843-8D91-A9CE2346FBD3}" destId="{4452D829-523D-AC44-9A5E-721F7B4B14CA}" srcOrd="0" destOrd="0" presId="urn:microsoft.com/office/officeart/2005/8/layout/hProcess9"/>
    <dgm:cxn modelId="{F7D96F42-7459-7445-BE75-D7CCF83E143B}" type="presOf" srcId="{59209200-0B30-7346-A73D-A7A9DF81F440}" destId="{11EBC317-7FE3-3E4D-8AB5-09A21474CAAE}" srcOrd="0" destOrd="0" presId="urn:microsoft.com/office/officeart/2005/8/layout/hProcess9"/>
    <dgm:cxn modelId="{CE30F043-F5C0-0946-914D-F6271897AD60}" srcId="{57B0B85F-498C-6043-A61E-3C05F07F8045}" destId="{6969F59D-8100-B84C-A06E-899F7DE4D848}" srcOrd="4" destOrd="0" parTransId="{C50D6A5D-C91D-A54C-B709-E942A991821A}" sibTransId="{0B3D2ED7-A8A5-A24F-8D57-750011670EB1}"/>
    <dgm:cxn modelId="{4053965A-E2EF-3049-AECE-B72AA68A2306}" srcId="{57B0B85F-498C-6043-A61E-3C05F07F8045}" destId="{9CF283C7-6CA3-5445-A60A-1D1512D322F0}" srcOrd="1" destOrd="0" parTransId="{83788494-990C-A743-99CB-356236A12D0E}" sibTransId="{96B2F1D5-ECFD-6049-A5FA-3D8DC52F1048}"/>
    <dgm:cxn modelId="{18DDA75D-4089-4D45-9CFD-092A6274A1EF}" type="presOf" srcId="{6969F59D-8100-B84C-A06E-899F7DE4D848}" destId="{89769D56-F6CA-CF47-AF0E-D6DA32B2FB94}" srcOrd="0" destOrd="0" presId="urn:microsoft.com/office/officeart/2005/8/layout/hProcess9"/>
    <dgm:cxn modelId="{A0764E68-C0A8-1743-B73C-AEF0E8013672}" srcId="{57B0B85F-498C-6043-A61E-3C05F07F8045}" destId="{9AC444E9-0882-4843-8D91-A9CE2346FBD3}" srcOrd="0" destOrd="0" parTransId="{5F66CA54-F4A4-3848-BDA8-1CA2FB205889}" sibTransId="{AE681D1F-E84F-5B41-9BDC-FA011DCB2107}"/>
    <dgm:cxn modelId="{C41C7896-2A33-7842-90D6-3625D98A5371}" type="presOf" srcId="{57B0B85F-498C-6043-A61E-3C05F07F8045}" destId="{06749C5B-C98A-4E45-B92C-4381AF537754}" srcOrd="0" destOrd="0" presId="urn:microsoft.com/office/officeart/2005/8/layout/hProcess9"/>
    <dgm:cxn modelId="{628986A8-E73A-B746-9C30-BB8ECCAE1763}" srcId="{57B0B85F-498C-6043-A61E-3C05F07F8045}" destId="{2CCD8830-EF5B-964D-A2D2-766310C83AE1}" srcOrd="2" destOrd="0" parTransId="{A5D1FD93-9576-0142-8DCE-9C536BA12544}" sibTransId="{01BA927E-0ABF-4349-8E73-1C837E4C01B7}"/>
    <dgm:cxn modelId="{97146BC0-06E0-E44F-9ACD-272C916CE065}" type="presOf" srcId="{2CCD8830-EF5B-964D-A2D2-766310C83AE1}" destId="{C1E18170-D425-7F49-ABBB-A46A7EC31FAA}" srcOrd="0" destOrd="0" presId="urn:microsoft.com/office/officeart/2005/8/layout/hProcess9"/>
    <dgm:cxn modelId="{3DF3DCC7-B109-4E4F-9C60-912CCE6F6820}" srcId="{57B0B85F-498C-6043-A61E-3C05F07F8045}" destId="{88268466-7A58-C142-ABEA-39EBBCEE7558}" srcOrd="3" destOrd="0" parTransId="{E6D361D7-41CD-B34D-94B8-3D05C4C4966B}" sibTransId="{56637421-5870-9C45-88AC-31F9724EEF4F}"/>
    <dgm:cxn modelId="{3ACCCACC-CF85-0545-B54B-C865AE767DB0}" type="presOf" srcId="{9CF283C7-6CA3-5445-A60A-1D1512D322F0}" destId="{58F5F495-7341-9D4C-9D0C-924B1E63D9B1}" srcOrd="0" destOrd="0" presId="urn:microsoft.com/office/officeart/2005/8/layout/hProcess9"/>
    <dgm:cxn modelId="{D66092F1-D134-574D-B90C-827E4EEC5FB9}" type="presOf" srcId="{88268466-7A58-C142-ABEA-39EBBCEE7558}" destId="{1758308D-626A-4848-AE77-7906EE7F17F2}" srcOrd="0" destOrd="0" presId="urn:microsoft.com/office/officeart/2005/8/layout/hProcess9"/>
    <dgm:cxn modelId="{87F0AB26-9B85-B945-809E-A8BA0F397DD2}" type="presParOf" srcId="{06749C5B-C98A-4E45-B92C-4381AF537754}" destId="{9523312E-3DB4-AB4D-A722-4F4CD7A5D4C0}" srcOrd="0" destOrd="0" presId="urn:microsoft.com/office/officeart/2005/8/layout/hProcess9"/>
    <dgm:cxn modelId="{82DF84D3-B0E6-AF45-BF6C-E3FEBC93C609}" type="presParOf" srcId="{06749C5B-C98A-4E45-B92C-4381AF537754}" destId="{33D9BD57-478B-5044-81FF-B258CEC52957}" srcOrd="1" destOrd="0" presId="urn:microsoft.com/office/officeart/2005/8/layout/hProcess9"/>
    <dgm:cxn modelId="{C7C8966B-A1FF-DA49-86D9-E635BAF63F2A}" type="presParOf" srcId="{33D9BD57-478B-5044-81FF-B258CEC52957}" destId="{4452D829-523D-AC44-9A5E-721F7B4B14CA}" srcOrd="0" destOrd="0" presId="urn:microsoft.com/office/officeart/2005/8/layout/hProcess9"/>
    <dgm:cxn modelId="{FD8F04F3-6629-6C48-96AD-286662FCD423}" type="presParOf" srcId="{33D9BD57-478B-5044-81FF-B258CEC52957}" destId="{660BFF45-EBDF-1848-AEE2-E9C000B026AC}" srcOrd="1" destOrd="0" presId="urn:microsoft.com/office/officeart/2005/8/layout/hProcess9"/>
    <dgm:cxn modelId="{C2A2489A-9134-8D49-94DA-B501643ECAD2}" type="presParOf" srcId="{33D9BD57-478B-5044-81FF-B258CEC52957}" destId="{58F5F495-7341-9D4C-9D0C-924B1E63D9B1}" srcOrd="2" destOrd="0" presId="urn:microsoft.com/office/officeart/2005/8/layout/hProcess9"/>
    <dgm:cxn modelId="{835C2562-1FA3-3743-BA0B-EA352EA6E206}" type="presParOf" srcId="{33D9BD57-478B-5044-81FF-B258CEC52957}" destId="{47826741-19A7-A44B-8873-CCFC12B5BF60}" srcOrd="3" destOrd="0" presId="urn:microsoft.com/office/officeart/2005/8/layout/hProcess9"/>
    <dgm:cxn modelId="{C69AB082-4FA7-924B-BCA9-A0E490D4593C}" type="presParOf" srcId="{33D9BD57-478B-5044-81FF-B258CEC52957}" destId="{C1E18170-D425-7F49-ABBB-A46A7EC31FAA}" srcOrd="4" destOrd="0" presId="urn:microsoft.com/office/officeart/2005/8/layout/hProcess9"/>
    <dgm:cxn modelId="{4EF9BE6D-5998-9A40-B9C6-420045233886}" type="presParOf" srcId="{33D9BD57-478B-5044-81FF-B258CEC52957}" destId="{BC4E6A96-693C-9741-96F2-0EF89A6214EF}" srcOrd="5" destOrd="0" presId="urn:microsoft.com/office/officeart/2005/8/layout/hProcess9"/>
    <dgm:cxn modelId="{6FC5E733-22B6-D645-AC3F-31389DEB8E71}" type="presParOf" srcId="{33D9BD57-478B-5044-81FF-B258CEC52957}" destId="{1758308D-626A-4848-AE77-7906EE7F17F2}" srcOrd="6" destOrd="0" presId="urn:microsoft.com/office/officeart/2005/8/layout/hProcess9"/>
    <dgm:cxn modelId="{6348ED10-554D-DA4E-880C-D1320254B9E8}" type="presParOf" srcId="{33D9BD57-478B-5044-81FF-B258CEC52957}" destId="{3E57777F-11B4-274C-B282-9AD4D13D1F29}" srcOrd="7" destOrd="0" presId="urn:microsoft.com/office/officeart/2005/8/layout/hProcess9"/>
    <dgm:cxn modelId="{02D037C4-B079-3B4D-8F88-450194689CE2}" type="presParOf" srcId="{33D9BD57-478B-5044-81FF-B258CEC52957}" destId="{89769D56-F6CA-CF47-AF0E-D6DA32B2FB94}" srcOrd="8" destOrd="0" presId="urn:microsoft.com/office/officeart/2005/8/layout/hProcess9"/>
    <dgm:cxn modelId="{40C51BEA-020C-7E40-AA91-B3E769DB8268}" type="presParOf" srcId="{33D9BD57-478B-5044-81FF-B258CEC52957}" destId="{97A30E77-4086-AF4B-B6EF-120514D2F7D2}" srcOrd="9" destOrd="0" presId="urn:microsoft.com/office/officeart/2005/8/layout/hProcess9"/>
    <dgm:cxn modelId="{CCA1E6D4-4DD3-044D-8D0B-444CF6EF3684}" type="presParOf" srcId="{33D9BD57-478B-5044-81FF-B258CEC52957}" destId="{11EBC317-7FE3-3E4D-8AB5-09A21474CAA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950F3-4C57-6940-B663-E3E2503D8D9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768C3-73AB-5645-87BF-4F9B603F8BC9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500" kern="1200" dirty="0"/>
            <a:t>网络是怎么连接的</a:t>
          </a:r>
          <a:endParaRPr lang="zh-CN" altLang="en-US" sz="2500" kern="1200" dirty="0"/>
        </a:p>
      </dsp:txBody>
      <dsp:txXfrm>
        <a:off x="384538" y="253918"/>
        <a:ext cx="5656275" cy="508162"/>
      </dsp:txXfrm>
    </dsp:sp>
    <dsp:sp modelId="{8955EF9B-D296-2243-A7B6-4D60595155EE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E6971-4EF0-544B-B104-A72E3C609C9B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500" kern="1200" dirty="0"/>
            <a:t>HTTP</a:t>
          </a:r>
          <a:r>
            <a:rPr lang="zh-Hans" altLang="en-US" sz="2500" kern="1200" dirty="0"/>
            <a:t>协议基础介绍</a:t>
          </a:r>
          <a:endParaRPr lang="zh-CN" altLang="en-US" sz="2500" kern="1200" dirty="0"/>
        </a:p>
      </dsp:txBody>
      <dsp:txXfrm>
        <a:off x="748672" y="1015918"/>
        <a:ext cx="5292140" cy="508162"/>
      </dsp:txXfrm>
    </dsp:sp>
    <dsp:sp modelId="{956F39D4-41C2-524C-AF5C-89EF715E3334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7DDDB-7103-4348-8304-1CFB7F791946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500" kern="1200" dirty="0"/>
            <a:t>更安全的</a:t>
          </a:r>
          <a:r>
            <a:rPr lang="en-US" altLang="zh-Hans" sz="2500" kern="1200" dirty="0"/>
            <a:t>HTTPS</a:t>
          </a:r>
          <a:endParaRPr lang="zh-CN" altLang="en-US" sz="2500" kern="1200" dirty="0"/>
        </a:p>
      </dsp:txBody>
      <dsp:txXfrm>
        <a:off x="860432" y="1777918"/>
        <a:ext cx="5180380" cy="508162"/>
      </dsp:txXfrm>
    </dsp:sp>
    <dsp:sp modelId="{22C68839-C573-8A47-8A0F-F3379A50A404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14702-C602-D645-9BDF-3D3B147B132E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500" kern="1200" dirty="0"/>
            <a:t>HTTP</a:t>
          </a:r>
          <a:r>
            <a:rPr lang="zh-Hans" altLang="en-US" sz="2500" kern="1200" dirty="0"/>
            <a:t>测试框架简介</a:t>
          </a:r>
          <a:endParaRPr lang="zh-CN" altLang="en-US" sz="2500" kern="1200" dirty="0"/>
        </a:p>
      </dsp:txBody>
      <dsp:txXfrm>
        <a:off x="748672" y="2539918"/>
        <a:ext cx="5292140" cy="508162"/>
      </dsp:txXfrm>
    </dsp:sp>
    <dsp:sp modelId="{B3EAE0DD-3F0F-5344-BE5E-CD19E8FCAE67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DB54E-76E5-AF40-9D08-CC3769A429B3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500" kern="1200"/>
            <a:t>小测试</a:t>
          </a:r>
          <a:r>
            <a:rPr lang="en-US" altLang="zh-Hans" sz="2500" kern="1200"/>
            <a:t>&amp;</a:t>
          </a:r>
          <a:r>
            <a:rPr lang="zh-Hans" altLang="en-US" sz="2500" kern="1200"/>
            <a:t>答疑</a:t>
          </a:r>
          <a:endParaRPr lang="zh-CN" altLang="en-US" sz="2500" kern="1200" dirty="0"/>
        </a:p>
      </dsp:txBody>
      <dsp:txXfrm>
        <a:off x="384538" y="3301918"/>
        <a:ext cx="5656275" cy="508162"/>
      </dsp:txXfrm>
    </dsp:sp>
    <dsp:sp modelId="{09A570BA-BDCC-4349-A06F-C64F757FFEF3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3312E-3DB4-AB4D-A722-4F4CD7A5D4C0}">
      <dsp:nvSpPr>
        <dsp:cNvPr id="0" name=""/>
        <dsp:cNvSpPr/>
      </dsp:nvSpPr>
      <dsp:spPr>
        <a:xfrm>
          <a:off x="835659" y="0"/>
          <a:ext cx="9470813" cy="37761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2D829-523D-AC44-9A5E-721F7B4B14CA}">
      <dsp:nvSpPr>
        <dsp:cNvPr id="0" name=""/>
        <dsp:cNvSpPr/>
      </dsp:nvSpPr>
      <dsp:spPr>
        <a:xfrm>
          <a:off x="988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浏览器生成消息</a:t>
          </a:r>
          <a:endParaRPr lang="zh-CN" altLang="en-US" sz="2600" kern="1200" dirty="0"/>
        </a:p>
      </dsp:txBody>
      <dsp:txXfrm>
        <a:off x="74722" y="1206573"/>
        <a:ext cx="1601321" cy="1362985"/>
      </dsp:txXfrm>
    </dsp:sp>
    <dsp:sp modelId="{58F5F495-7341-9D4C-9D0C-924B1E63D9B1}">
      <dsp:nvSpPr>
        <dsp:cNvPr id="0" name=""/>
        <dsp:cNvSpPr/>
      </dsp:nvSpPr>
      <dsp:spPr>
        <a:xfrm>
          <a:off x="1879261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电信号传输数据</a:t>
          </a:r>
          <a:endParaRPr lang="zh-CN" altLang="en-US" sz="2600" kern="1200" dirty="0"/>
        </a:p>
      </dsp:txBody>
      <dsp:txXfrm>
        <a:off x="1952995" y="1206573"/>
        <a:ext cx="1601321" cy="1362985"/>
      </dsp:txXfrm>
    </dsp:sp>
    <dsp:sp modelId="{C1E18170-D425-7F49-ABBB-A46A7EC31FAA}">
      <dsp:nvSpPr>
        <dsp:cNvPr id="0" name=""/>
        <dsp:cNvSpPr/>
      </dsp:nvSpPr>
      <dsp:spPr>
        <a:xfrm>
          <a:off x="3757534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网线和网络设备传输</a:t>
          </a:r>
          <a:endParaRPr lang="zh-CN" altLang="en-US" sz="2600" kern="1200" dirty="0"/>
        </a:p>
      </dsp:txBody>
      <dsp:txXfrm>
        <a:off x="3831268" y="1206573"/>
        <a:ext cx="1601321" cy="1362985"/>
      </dsp:txXfrm>
    </dsp:sp>
    <dsp:sp modelId="{1758308D-626A-4848-AE77-7906EE7F17F2}">
      <dsp:nvSpPr>
        <dsp:cNvPr id="0" name=""/>
        <dsp:cNvSpPr/>
      </dsp:nvSpPr>
      <dsp:spPr>
        <a:xfrm>
          <a:off x="5635808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接入互联网</a:t>
          </a:r>
          <a:endParaRPr lang="zh-CN" altLang="en-US" sz="2600" kern="1200" dirty="0"/>
        </a:p>
      </dsp:txBody>
      <dsp:txXfrm>
        <a:off x="5709542" y="1206573"/>
        <a:ext cx="1601321" cy="1362985"/>
      </dsp:txXfrm>
    </dsp:sp>
    <dsp:sp modelId="{89769D56-F6CA-CF47-AF0E-D6DA32B2FB94}">
      <dsp:nvSpPr>
        <dsp:cNvPr id="0" name=""/>
        <dsp:cNvSpPr/>
      </dsp:nvSpPr>
      <dsp:spPr>
        <a:xfrm>
          <a:off x="7514081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服务器预处理</a:t>
          </a:r>
          <a:endParaRPr lang="zh-CN" altLang="en-US" sz="2600" kern="1200" dirty="0"/>
        </a:p>
      </dsp:txBody>
      <dsp:txXfrm>
        <a:off x="7587815" y="1206573"/>
        <a:ext cx="1601321" cy="1362985"/>
      </dsp:txXfrm>
    </dsp:sp>
    <dsp:sp modelId="{11EBC317-7FE3-3E4D-8AB5-09A21474CAAE}">
      <dsp:nvSpPr>
        <dsp:cNvPr id="0" name=""/>
        <dsp:cNvSpPr/>
      </dsp:nvSpPr>
      <dsp:spPr>
        <a:xfrm>
          <a:off x="9392355" y="1132839"/>
          <a:ext cx="1748789" cy="15104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Hans" altLang="en-US" sz="2600" kern="1200" dirty="0"/>
            <a:t>服务器返回响应</a:t>
          </a:r>
          <a:endParaRPr lang="zh-CN" altLang="en-US" sz="2600" kern="1200" dirty="0"/>
        </a:p>
      </dsp:txBody>
      <dsp:txXfrm>
        <a:off x="9466089" y="1206573"/>
        <a:ext cx="1601321" cy="136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19444-4BF2-D944-A524-F08839266DF1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E44A1-6A75-4F4C-B74A-E9B9C9F408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79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16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application/x-www-form-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urlencoded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窗体数据被编码为名称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值对。这是标准的编码格式。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multipart/form-data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窗体数据被编码为一条消息，页上的每个控件对应消息中的一个部分，这个一般文件上传时用。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57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常用状态码加</a:t>
            </a:r>
            <a:r>
              <a:rPr kumimoji="1" lang="en-US" altLang="zh-Hans" dirty="0"/>
              <a:t>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143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比如：响应首部</a:t>
            </a:r>
            <a:endParaRPr kumimoji="1" lang="en-US" altLang="zh-Han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首部字段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Accept-Ranges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是用来􏵭知客户端服务器是否能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处理范围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请求，以指定服务器端某个部分的资源 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首部字段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知客户端实体标识。它是一种可将资源以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式做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唯一性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标识的方式。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30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95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􏹷􏹨 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39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53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012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428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这里只是抛砖引玉，中间件的同学对这个框架做了进一步的封装和处理～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719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84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12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61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数据收发操作是从应用程序调用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将要发送的数据交给协议栈开始的，协议栈收到数据后执行发送操作。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模块在执行连接、收发、断开等各阶段的操作时，都需要委托</a:t>
            </a:r>
            <a:r>
              <a:rPr lang="en-US" altLang="zh-Han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模块将数据封装成包发动给通信对象。</a:t>
            </a:r>
            <a:endParaRPr lang="en-US" altLang="zh-Han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4F4F4F"/>
              </a:solidFill>
              <a:effectLst/>
              <a:latin typeface="等线" panose="02010600030101010101" pitchFamily="2" charset="-122"/>
              <a:ea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59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网络包从客户端计算机发出之后，要经过集线器、交换机和路由器最终进入互联网。我们家里用的路由器已经集成了集线器和交换机的功能。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当然，这里讲的内容只适用于原原本本实现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以太网机制的纯粹的路由器和交换机，实际的路由器有内置交换机功能的，比如用于连接互联网的家用路由器就属于这一种，对于这种路由器，上面内容可能就不适用了。但是，如果把这种“不纯粹”的路由器拆分成“纯粹”的路由器和“纯粹”的交换机，则它们各自都适用上面的内容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由于集线器只是原封不动地将信号广播出去，所以即便信号受到噪声的干扰发生了失真，也会原样发送到目的地。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62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当然不是因为光速快，如果还记得起的话，光是电磁波的一种，电传输也是电磁波，所以本质上传输速度应该一致。</a:t>
            </a:r>
            <a:endParaRPr kumimoji="1" lang="en-US" altLang="zh-Hans" dirty="0"/>
          </a:p>
          <a:p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差别在于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对于大容量数据传输来看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一般网线支持带宽最大到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1G(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1000M),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而光纤本身支持带宽则为数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甚至数十上百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如果所传输数据非常庞大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则光纤有很大优势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能在较短时间内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传输完较大数据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93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12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9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E44A1-6A75-4F4C-B74A-E9B9C9F4082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10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N-Z-gPYCyRvjTDHUq9Qn120KUOVeSZSHGMNqJWMSPrCzg-Q/viewfor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Bingo_man/article/details/80427080" TargetMode="External"/><Relationship Id="rId2" Type="http://schemas.openxmlformats.org/officeDocument/2006/relationships/hyperlink" Target="https://testerhome.com/topics/706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73DE2-C806-0D4E-8BE8-09347DC2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869093"/>
            <a:ext cx="10364451" cy="1596177"/>
          </a:xfrm>
        </p:spPr>
        <p:txBody>
          <a:bodyPr/>
          <a:lstStyle/>
          <a:p>
            <a:r>
              <a:rPr kumimoji="1" lang="zh-Hans" altLang="en-US" dirty="0"/>
              <a:t>网络连接与</a:t>
            </a:r>
            <a:r>
              <a:rPr kumimoji="1" lang="en-US" altLang="zh-Hans" dirty="0"/>
              <a:t>http/https</a:t>
            </a:r>
            <a:r>
              <a:rPr kumimoji="1" lang="zh-Hans" altLang="en-US" dirty="0"/>
              <a:t>协议介绍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09BA7-0765-564B-AF9A-326D0F4A0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95129" y="4585447"/>
            <a:ext cx="2779058" cy="159571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Hans" dirty="0"/>
              <a:t>	</a:t>
            </a:r>
            <a:r>
              <a:rPr kumimoji="1" lang="zh-Hans" altLang="en-US" dirty="0"/>
              <a:t>技术质量部 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/>
              <a:t>	</a:t>
            </a:r>
            <a:r>
              <a:rPr kumimoji="1" lang="zh-Hans" altLang="en-US" dirty="0"/>
              <a:t>           韩笑</a:t>
            </a:r>
            <a:endParaRPr kumimoji="1" lang="en-US" altLang="zh-Han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346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服务端返回响应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33C218-1420-1D44-A333-10347BF6294F}"/>
              </a:ext>
            </a:extLst>
          </p:cNvPr>
          <p:cNvSpPr txBox="1"/>
          <p:nvPr/>
        </p:nvSpPr>
        <p:spPr>
          <a:xfrm>
            <a:off x="0" y="1537738"/>
            <a:ext cx="533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zh-CN" altLang="en-US" dirty="0"/>
              <a:t>服务器的接收操作</a:t>
            </a:r>
            <a:r>
              <a:rPr lang="en-US" altLang="zh-CN" dirty="0"/>
              <a:t>——</a:t>
            </a:r>
            <a:r>
              <a:rPr lang="zh-Hans" altLang="en-US" dirty="0">
                <a:solidFill>
                  <a:srgbClr val="FF0000"/>
                </a:solidFill>
              </a:rPr>
              <a:t>和客户端发送过程相对应</a:t>
            </a:r>
            <a:endParaRPr lang="en-US" altLang="zh-Hans" dirty="0">
              <a:solidFill>
                <a:srgbClr val="FF0000"/>
              </a:solidFill>
            </a:endParaRPr>
          </a:p>
          <a:p>
            <a:endParaRPr lang="en-US" altLang="zh-Hans" dirty="0">
              <a:solidFill>
                <a:srgbClr val="FF0000"/>
              </a:solidFill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）网卡的</a:t>
            </a:r>
            <a:r>
              <a:rPr lang="en-US" altLang="zh-CN" dirty="0"/>
              <a:t>MAC </a:t>
            </a:r>
            <a:r>
              <a:rPr lang="zh-CN" altLang="en-US" dirty="0"/>
              <a:t>模块将网络包从信号还原为数字</a:t>
            </a:r>
            <a:r>
              <a:rPr lang="en-US" altLang="zh-CN" dirty="0"/>
              <a:t>	</a:t>
            </a:r>
            <a:r>
              <a:rPr lang="zh-CN" altLang="en-US" dirty="0"/>
              <a:t>信息，校验</a:t>
            </a:r>
            <a:r>
              <a:rPr lang="en-US" altLang="zh-CN" dirty="0"/>
              <a:t>FCS</a:t>
            </a:r>
            <a:r>
              <a:rPr lang="zh-CN" altLang="en-US" dirty="0"/>
              <a:t>并存入缓冲区。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网卡驱动会根据</a:t>
            </a:r>
            <a:r>
              <a:rPr lang="en-US" altLang="zh-CN" dirty="0"/>
              <a:t>MAC</a:t>
            </a:r>
            <a:r>
              <a:rPr lang="zh-CN" altLang="en-US" dirty="0"/>
              <a:t>头部判断协议类型，并将</a:t>
            </a:r>
            <a:r>
              <a:rPr lang="en-US" altLang="zh-CN" dirty="0"/>
              <a:t>	</a:t>
            </a:r>
            <a:r>
              <a:rPr lang="zh-CN" altLang="en-US" dirty="0"/>
              <a:t>包交给相应的协议栈。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）协议栈的</a:t>
            </a:r>
            <a:r>
              <a:rPr lang="en-US" altLang="zh-CN" dirty="0"/>
              <a:t>IP</a:t>
            </a:r>
            <a:r>
              <a:rPr lang="zh-CN" altLang="en-US" dirty="0"/>
              <a:t>模块会检查</a:t>
            </a:r>
            <a:r>
              <a:rPr lang="en-US" altLang="zh-CN" dirty="0"/>
              <a:t>IP</a:t>
            </a:r>
            <a:r>
              <a:rPr lang="zh-CN" altLang="en-US" dirty="0"/>
              <a:t>头部，</a:t>
            </a:r>
            <a:endParaRPr lang="en-US" altLang="zh-CN" dirty="0"/>
          </a:p>
          <a:p>
            <a:pPr latinLnBrk="1"/>
            <a:r>
              <a:rPr lang="en-US" altLang="zh-CN" dirty="0"/>
              <a:t>	</a:t>
            </a:r>
            <a:r>
              <a:rPr lang="zh-CN" altLang="en-US" dirty="0"/>
              <a:t>判断是不是发给自己的</a:t>
            </a:r>
            <a:r>
              <a:rPr lang="en-US" altLang="zh-CN" dirty="0"/>
              <a:t>;</a:t>
            </a:r>
          </a:p>
          <a:p>
            <a:pPr latinLnBrk="1"/>
            <a:r>
              <a:rPr lang="en-US" altLang="zh-CN" dirty="0"/>
              <a:t>	</a:t>
            </a:r>
            <a:r>
              <a:rPr lang="zh-CN" altLang="en-US" dirty="0"/>
              <a:t>判断网络包是否经过分片</a:t>
            </a:r>
            <a:r>
              <a:rPr lang="en-US" altLang="zh-CN" dirty="0"/>
              <a:t>;</a:t>
            </a:r>
          </a:p>
          <a:p>
            <a:pPr latinLnBrk="1"/>
            <a:r>
              <a:rPr lang="en-US" altLang="zh-CN" dirty="0"/>
              <a:t>	</a:t>
            </a:r>
            <a:r>
              <a:rPr lang="zh-CN" altLang="en-US" dirty="0"/>
              <a:t>将包转交给</a:t>
            </a:r>
            <a:r>
              <a:rPr lang="en-US" altLang="zh-CN" dirty="0"/>
              <a:t>TCP</a:t>
            </a:r>
            <a:r>
              <a:rPr lang="zh-CN" altLang="en-US" dirty="0"/>
              <a:t>模块或</a:t>
            </a:r>
            <a:r>
              <a:rPr lang="en-US" altLang="zh-CN" dirty="0"/>
              <a:t>UDP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Hans" altLang="en-US" dirty="0"/>
              <a:t>（</a:t>
            </a:r>
            <a:r>
              <a:rPr lang="en-US" altLang="zh-Hans" dirty="0"/>
              <a:t>3</a:t>
            </a:r>
            <a:r>
              <a:rPr lang="zh-Hans" altLang="en-US" dirty="0"/>
              <a:t>）</a:t>
            </a:r>
            <a:r>
              <a:rPr lang="en-US" altLang="zh-Hans" dirty="0"/>
              <a:t>TCP</a:t>
            </a:r>
            <a:r>
              <a:rPr lang="zh-Hans" altLang="en-US" dirty="0"/>
              <a:t>执行对应的收发连接时对应的操作。</a:t>
            </a:r>
            <a:endParaRPr lang="en-US" altLang="zh-Hans" dirty="0"/>
          </a:p>
          <a:p>
            <a:pPr latinLnBrk="1"/>
            <a:endParaRPr lang="en-US" altLang="zh-Hans" dirty="0"/>
          </a:p>
          <a:p>
            <a:r>
              <a:rPr lang="zh-Hans" altLang="en-US" dirty="0"/>
              <a:t>（</a:t>
            </a:r>
            <a:r>
              <a:rPr lang="en-US" altLang="zh-Hans" dirty="0"/>
              <a:t>4</a:t>
            </a:r>
            <a:r>
              <a:rPr lang="zh-Hans" altLang="en-US" dirty="0"/>
              <a:t>）</a:t>
            </a:r>
            <a:r>
              <a:rPr lang="en-US" altLang="zh-CN" dirty="0"/>
              <a:t>Web</a:t>
            </a:r>
            <a:r>
              <a:rPr lang="zh-CN" altLang="en-US" dirty="0"/>
              <a:t>服务器程序解释请求消息并做出响应</a:t>
            </a:r>
            <a:r>
              <a:rPr lang="zh-Hans" altLang="en-US" dirty="0"/>
              <a:t>：</a:t>
            </a:r>
            <a:endParaRPr lang="en-US" altLang="zh-Hans" dirty="0"/>
          </a:p>
          <a:p>
            <a:r>
              <a:rPr lang="zh-CN" altLang="en-US" dirty="0"/>
              <a:t>将请求的</a:t>
            </a:r>
            <a:r>
              <a:rPr lang="en-US" altLang="zh-CN" dirty="0"/>
              <a:t>URL</a:t>
            </a:r>
            <a:r>
              <a:rPr lang="zh-CN" altLang="en-US" dirty="0"/>
              <a:t>并转换为实际的文件名</a:t>
            </a:r>
            <a:r>
              <a:rPr lang="zh-Hans" altLang="en-US" dirty="0"/>
              <a:t>或者调用接口返回信息</a:t>
            </a:r>
            <a:br>
              <a:rPr lang="zh-CN" altLang="en-US" dirty="0"/>
            </a:br>
            <a:br>
              <a:rPr lang="zh-CN" altLang="en-US" dirty="0"/>
            </a:br>
            <a:endParaRPr kumimoji="1" lang="en-US" altLang="zh-Han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7564A-837C-4A4B-A17A-8C3B451F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62" y="1757772"/>
            <a:ext cx="6682738" cy="4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2ABFF-5DBD-AA49-86C4-B617E8D9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287" y="218437"/>
            <a:ext cx="5131425" cy="63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协议基础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消息结构（报文）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94C71-630D-9446-B8CE-840DC7C7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601132"/>
            <a:ext cx="3124200" cy="124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27F0F2-6E26-8A49-84BC-84CB41A5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5" y="5015020"/>
            <a:ext cx="3098800" cy="121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9A676C-767F-0E4D-9893-8CD751C074EF}"/>
              </a:ext>
            </a:extLst>
          </p:cNvPr>
          <p:cNvSpPr txBox="1"/>
          <p:nvPr/>
        </p:nvSpPr>
        <p:spPr>
          <a:xfrm>
            <a:off x="939175" y="1963470"/>
            <a:ext cx="20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请求报文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1AE452-0397-DC40-8F4A-99724310A8CD}"/>
              </a:ext>
            </a:extLst>
          </p:cNvPr>
          <p:cNvSpPr txBox="1"/>
          <p:nvPr/>
        </p:nvSpPr>
        <p:spPr>
          <a:xfrm>
            <a:off x="913775" y="4527991"/>
            <a:ext cx="20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响应报文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145590-25BE-F54B-82CF-07BB8140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82" y="1963470"/>
            <a:ext cx="7589579" cy="40681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D5FE34-A1B4-D34A-BF19-7B09DA326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75" y="2048995"/>
            <a:ext cx="8128625" cy="41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7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60247"/>
            <a:ext cx="10364451" cy="1596177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协议基础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请求方法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A8F22-C81F-B947-AD23-86CA5C0F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918"/>
            <a:ext cx="6128441" cy="29389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BA4D1D-8FFB-B942-BB61-D7EF7753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920" y="1741872"/>
            <a:ext cx="4707305" cy="1789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9CCEF6-A82F-7544-A069-1E33E0296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1" y="3571010"/>
            <a:ext cx="4876800" cy="17556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3AE0D8-0013-5941-94A6-0678A9B931A2}"/>
              </a:ext>
            </a:extLst>
          </p:cNvPr>
          <p:cNvSpPr txBox="1"/>
          <p:nvPr/>
        </p:nvSpPr>
        <p:spPr>
          <a:xfrm>
            <a:off x="0" y="5343919"/>
            <a:ext cx="14182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和</a:t>
            </a:r>
            <a:r>
              <a:rPr lang="en-US" altLang="zh-CN" dirty="0"/>
              <a:t>POST</a:t>
            </a:r>
            <a:r>
              <a:rPr lang="zh-CN" altLang="en-US" dirty="0"/>
              <a:t>本质上就是</a:t>
            </a:r>
            <a:r>
              <a:rPr lang="en-US" altLang="zh-CN" dirty="0"/>
              <a:t>TCP</a:t>
            </a:r>
            <a:r>
              <a:rPr lang="zh-CN" altLang="en-US" dirty="0"/>
              <a:t>链接，并无差别。</a:t>
            </a:r>
            <a:endParaRPr lang="en-US" altLang="zh-CN" dirty="0"/>
          </a:p>
          <a:p>
            <a:r>
              <a:rPr lang="zh-CN" altLang="en-US" dirty="0"/>
              <a:t>但是由于</a:t>
            </a:r>
            <a:r>
              <a:rPr lang="en-US" altLang="zh-CN" dirty="0"/>
              <a:t>HTTP</a:t>
            </a:r>
            <a:r>
              <a:rPr lang="zh-CN" altLang="en-US" dirty="0"/>
              <a:t>的规定和浏览器</a:t>
            </a:r>
            <a:r>
              <a:rPr lang="en-US" altLang="zh-CN" dirty="0"/>
              <a:t>/</a:t>
            </a:r>
            <a:r>
              <a:rPr lang="zh-CN" altLang="en-US" dirty="0"/>
              <a:t>服务器的限制，导致他们在应用过程中体现出一些不同</a:t>
            </a:r>
            <a:r>
              <a:rPr lang="zh-Hans" altLang="en-US" dirty="0"/>
              <a:t>，具体有哪些不同呢？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7BE802-3477-F144-91C4-DA43DE966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33184"/>
            <a:ext cx="10502444" cy="58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协议基础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状态码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B8E1D-37D9-FB4A-8008-ED6976C3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9" y="1639037"/>
            <a:ext cx="7297232" cy="25167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CD2CA2-E917-1F4D-BEFC-D8B4BE01F85C}"/>
              </a:ext>
            </a:extLst>
          </p:cNvPr>
          <p:cNvSpPr/>
          <p:nvPr/>
        </p:nvSpPr>
        <p:spPr>
          <a:xfrm>
            <a:off x="273149" y="4273336"/>
            <a:ext cx="93991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常见的状态码务必要熟悉：</a:t>
            </a: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200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：客户端请求成功。</a:t>
            </a: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302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：重定向，请求的文档已被临时移动到别处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,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此文档的新的</a:t>
            </a:r>
            <a:r>
              <a:rPr lang="en-US" altLang="zh-CN" dirty="0" err="1">
                <a:solidFill>
                  <a:srgbClr val="4F4F4F"/>
                </a:solidFill>
                <a:latin typeface="-apple-system"/>
              </a:rPr>
              <a:t>url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在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location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响应头中给出。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pPr algn="just" latinLnBrk="1"/>
            <a:r>
              <a:rPr lang="en-US" altLang="zh-Hans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04 (NOT MODIFIED):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该资源在上次请求之后没有任何修改。这通常用于浏览器的缓存机制。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400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：请求语法错误，服务器无法理解。</a:t>
            </a: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404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：请求资源不存在。</a:t>
            </a: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403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：服务器收到请求，但拒绝提供服务。</a:t>
            </a:r>
          </a:p>
          <a:p>
            <a:pPr algn="just" latinLnBrk="1"/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：服务器内部错误。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E288E-37BE-0E44-BA76-F0AAA8007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381" y="3235214"/>
            <a:ext cx="4298503" cy="14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7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协议基础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首部（头信息）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12BC1-5641-4449-BFC4-2114D7BB4C54}"/>
              </a:ext>
            </a:extLst>
          </p:cNvPr>
          <p:cNvSpPr txBox="1"/>
          <p:nvPr/>
        </p:nvSpPr>
        <p:spPr>
          <a:xfrm>
            <a:off x="531628" y="1991814"/>
            <a:ext cx="7421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通用首部字段</a:t>
            </a:r>
            <a:r>
              <a:rPr lang="zh-Hans" altLang="en-US" dirty="0"/>
              <a:t>：</a:t>
            </a:r>
            <a:r>
              <a:rPr lang="zh-CN" altLang="en-US" dirty="0"/>
              <a:t>请求报文和响应报文两方都会使用的首部。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请求首部字段</a:t>
            </a:r>
            <a:r>
              <a:rPr lang="zh-Hans" altLang="en-US" dirty="0"/>
              <a:t>：</a:t>
            </a:r>
            <a:r>
              <a:rPr lang="zh-CN" altLang="en-US" dirty="0"/>
              <a:t>从客户端向服务器端发送请求报文时使用的首部。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Hans" altLang="en-US" dirty="0"/>
              <a:t>响应首部字段：从</a:t>
            </a:r>
            <a:r>
              <a:rPr lang="zh-CN" altLang="en-US" dirty="0"/>
              <a:t>服务器端向客户端返回响应报文中所使用的</a:t>
            </a:r>
            <a:r>
              <a:rPr lang="zh-Hans" altLang="en-US" dirty="0"/>
              <a:t>首部。</a:t>
            </a:r>
            <a:r>
              <a:rPr lang="zh-CN" altLang="en-US" dirty="0"/>
              <a:t>  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Hans" altLang="en-US" dirty="0"/>
              <a:t>实体首部字段</a:t>
            </a:r>
            <a:endParaRPr lang="en-US" altLang="zh-Hans" dirty="0"/>
          </a:p>
          <a:p>
            <a:r>
              <a:rPr lang="zh-CN" altLang="en-US" dirty="0"/>
              <a:t>实体首部字段是包含在请求报文和响应报文中的实体部分所使用的</a:t>
            </a:r>
            <a:r>
              <a:rPr lang="zh-Hans" altLang="en-US" dirty="0"/>
              <a:t>首部</a:t>
            </a:r>
            <a:r>
              <a:rPr lang="zh-CN" altLang="en-US" dirty="0"/>
              <a:t>，用于内容的更新时间等与实体相关的</a:t>
            </a:r>
            <a:r>
              <a:rPr lang="zh-Hans" altLang="en-US" dirty="0"/>
              <a:t>信息</a:t>
            </a:r>
            <a:r>
              <a:rPr lang="zh-CN" altLang="en-US" dirty="0"/>
              <a:t>。 </a:t>
            </a:r>
          </a:p>
          <a:p>
            <a:endParaRPr lang="en-US" altLang="zh-Hans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3B53AB2-B532-4C4E-AEB9-41D9D540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8" y="1522732"/>
            <a:ext cx="9369532" cy="51013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2DDD08-BB14-2D4A-9EFA-9E6FA30C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160" y="4316819"/>
            <a:ext cx="1881314" cy="1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协议基础</a:t>
            </a:r>
            <a:r>
              <a:rPr kumimoji="1" lang="en-US" altLang="zh-Hans" dirty="0"/>
              <a:t>——Cookie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3095B-0AFE-EB4C-9CC1-13200E03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5" y="1582677"/>
            <a:ext cx="5764229" cy="49953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40741C-7B2B-7A44-8F0C-17F03A37A707}"/>
              </a:ext>
            </a:extLst>
          </p:cNvPr>
          <p:cNvSpPr txBox="1"/>
          <p:nvPr/>
        </p:nvSpPr>
        <p:spPr>
          <a:xfrm>
            <a:off x="6953693" y="1587179"/>
            <a:ext cx="535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请求报文（没有</a:t>
            </a:r>
            <a:r>
              <a:rPr lang="en-US" altLang="zh-CN" dirty="0"/>
              <a:t>Cookie </a:t>
            </a:r>
            <a:r>
              <a:rPr lang="zh-CN" altLang="en-US" dirty="0"/>
              <a:t>信息的状态）</a:t>
            </a:r>
            <a:endParaRPr lang="en-US" altLang="zh-CN" dirty="0"/>
          </a:p>
          <a:p>
            <a:r>
              <a:rPr lang="en-US" altLang="zh-CN" dirty="0"/>
              <a:t>GET /reader/ HTTP/1.1</a:t>
            </a:r>
          </a:p>
          <a:p>
            <a:r>
              <a:rPr lang="en-US" altLang="zh-CN" dirty="0"/>
              <a:t> Host: </a:t>
            </a:r>
            <a:r>
              <a:rPr lang="en-US" altLang="zh-CN" dirty="0" err="1"/>
              <a:t>hackr.jp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*</a:t>
            </a:r>
            <a:r>
              <a:rPr lang="zh-CN" altLang="en-US" dirty="0"/>
              <a:t>首部字段内没有</a:t>
            </a:r>
            <a:r>
              <a:rPr lang="en-US" altLang="zh-CN" dirty="0"/>
              <a:t>Cookie</a:t>
            </a:r>
            <a:r>
              <a:rPr lang="zh-CN" altLang="en-US" dirty="0"/>
              <a:t>的相关信息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EA5F3C-0917-8043-B958-861481FE2637}"/>
              </a:ext>
            </a:extLst>
          </p:cNvPr>
          <p:cNvSpPr txBox="1"/>
          <p:nvPr/>
        </p:nvSpPr>
        <p:spPr>
          <a:xfrm>
            <a:off x="6996223" y="3201134"/>
            <a:ext cx="567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响应报文（服务器端生成</a:t>
            </a:r>
            <a:r>
              <a:rPr lang="en-US" altLang="zh-CN" dirty="0"/>
              <a:t>Cookie </a:t>
            </a:r>
            <a:r>
              <a:rPr lang="zh-CN" altLang="en-US" dirty="0"/>
              <a:t>信息）</a:t>
            </a:r>
            <a:endParaRPr lang="en-US" altLang="zh-CN" dirty="0"/>
          </a:p>
          <a:p>
            <a:r>
              <a:rPr lang="en-US" altLang="zh-CN" dirty="0"/>
              <a:t>HTTP/1.1 200 OK </a:t>
            </a:r>
          </a:p>
          <a:p>
            <a:r>
              <a:rPr lang="en-US" altLang="zh-CN" dirty="0"/>
              <a:t>Date: Thu, 12 Jul 2012 07:12:20 GMT </a:t>
            </a:r>
          </a:p>
          <a:p>
            <a:r>
              <a:rPr lang="en-US" altLang="zh-CN" dirty="0"/>
              <a:t>Server: Apache </a:t>
            </a:r>
          </a:p>
          <a:p>
            <a:r>
              <a:rPr lang="zh-CN" altLang="en-US" dirty="0"/>
              <a:t>＜</a:t>
            </a:r>
            <a:r>
              <a:rPr lang="en-US" altLang="zh-CN" dirty="0"/>
              <a:t>Set-Cookie: </a:t>
            </a:r>
            <a:r>
              <a:rPr lang="en-US" altLang="zh-CN" dirty="0" err="1"/>
              <a:t>sid</a:t>
            </a:r>
            <a:r>
              <a:rPr lang="en-US" altLang="zh-CN" dirty="0"/>
              <a:t>=1342077140226724; path=/; expires=Wed,10-Oct-12 07:12:20 GMT</a:t>
            </a:r>
            <a:r>
              <a:rPr lang="zh-CN" altLang="en-US" dirty="0"/>
              <a:t>＞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3CE87F-1F53-7F48-9556-E2BF25725273}"/>
              </a:ext>
            </a:extLst>
          </p:cNvPr>
          <p:cNvSpPr txBox="1"/>
          <p:nvPr/>
        </p:nvSpPr>
        <p:spPr>
          <a:xfrm>
            <a:off x="6996223" y="5275547"/>
            <a:ext cx="535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请求报文（自动发送保存着的</a:t>
            </a:r>
            <a:r>
              <a:rPr lang="en-US" altLang="zh-CN" dirty="0"/>
              <a:t>Cookie </a:t>
            </a:r>
            <a:r>
              <a:rPr lang="zh-CN" altLang="en-US" dirty="0"/>
              <a:t>信息）</a:t>
            </a:r>
          </a:p>
          <a:p>
            <a:r>
              <a:rPr lang="en-US" altLang="zh-CN" dirty="0"/>
              <a:t>GET /image/ HTTP/1.1 Host: </a:t>
            </a:r>
            <a:r>
              <a:rPr lang="en-US" altLang="zh-CN" dirty="0" err="1"/>
              <a:t>hackr.jp</a:t>
            </a:r>
            <a:r>
              <a:rPr lang="en-US" altLang="zh-CN" dirty="0"/>
              <a:t> Cookie: </a:t>
            </a:r>
            <a:r>
              <a:rPr lang="en-US" altLang="zh-CN" dirty="0" err="1"/>
              <a:t>sid</a:t>
            </a:r>
            <a:r>
              <a:rPr lang="en-US" altLang="zh-CN" dirty="0"/>
              <a:t>=1342077140226724</a:t>
            </a:r>
          </a:p>
        </p:txBody>
      </p:sp>
    </p:spTree>
    <p:extLst>
      <p:ext uri="{BB962C8B-B14F-4D97-AF65-F5344CB8AC3E}">
        <p14:creationId xmlns:p14="http://schemas.microsoft.com/office/powerpoint/2010/main" val="154968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更安全的</a:t>
            </a:r>
            <a:r>
              <a:rPr kumimoji="1" lang="en-US" altLang="zh-Hans" dirty="0" err="1"/>
              <a:t>hTTPs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为何而生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A3B21B-96E9-984F-B927-9DD69B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59" y="2006225"/>
            <a:ext cx="1612900" cy="46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81AB54-35EC-2B4B-868C-86254BD7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20" y="1782682"/>
            <a:ext cx="20447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E638BB-4A53-FF47-9722-5B4DBF37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49" y="3506921"/>
            <a:ext cx="3449339" cy="14502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95B0C2-4E78-B14B-81FC-462DAE7E0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788" y="3591981"/>
            <a:ext cx="3735572" cy="1450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627F7C-AB30-654D-88C3-CF23863E4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60" y="3591981"/>
            <a:ext cx="3766624" cy="14502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5FAFA80-56E2-3342-8D10-31BB638DCC45}"/>
              </a:ext>
            </a:extLst>
          </p:cNvPr>
          <p:cNvSpPr txBox="1"/>
          <p:nvPr/>
        </p:nvSpPr>
        <p:spPr>
          <a:xfrm>
            <a:off x="1150290" y="2849534"/>
            <a:ext cx="168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rgbClr val="FF0000"/>
                </a:solidFill>
              </a:rPr>
              <a:t>“窃听风云”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3FB76D-F790-3C4A-811E-FE0C9050B7E9}"/>
              </a:ext>
            </a:extLst>
          </p:cNvPr>
          <p:cNvSpPr txBox="1"/>
          <p:nvPr/>
        </p:nvSpPr>
        <p:spPr>
          <a:xfrm>
            <a:off x="5013289" y="2849534"/>
            <a:ext cx="168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rgbClr val="FF0000"/>
                </a:solidFill>
              </a:rPr>
              <a:t>“伪装者”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A7508F-EFEB-944D-9A53-0E1D1C08AAD2}"/>
              </a:ext>
            </a:extLst>
          </p:cNvPr>
          <p:cNvSpPr txBox="1"/>
          <p:nvPr/>
        </p:nvSpPr>
        <p:spPr>
          <a:xfrm>
            <a:off x="9128787" y="2849534"/>
            <a:ext cx="168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rgbClr val="FF0000"/>
                </a:solidFill>
              </a:rPr>
              <a:t>“潜伏”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DF8F1771-B400-5D46-AAF1-F1DAB97A0494}"/>
              </a:ext>
            </a:extLst>
          </p:cNvPr>
          <p:cNvSpPr/>
          <p:nvPr/>
        </p:nvSpPr>
        <p:spPr>
          <a:xfrm>
            <a:off x="3147237" y="2071421"/>
            <a:ext cx="838551" cy="31879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39609240-DCF1-EE48-9B5B-938C084D59F6}"/>
              </a:ext>
            </a:extLst>
          </p:cNvPr>
          <p:cNvSpPr/>
          <p:nvPr/>
        </p:nvSpPr>
        <p:spPr>
          <a:xfrm>
            <a:off x="8844382" y="2031469"/>
            <a:ext cx="838551" cy="31879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CAC197-8FAB-6941-8FBC-2466E7D3147A}"/>
              </a:ext>
            </a:extLst>
          </p:cNvPr>
          <p:cNvSpPr txBox="1"/>
          <p:nvPr/>
        </p:nvSpPr>
        <p:spPr>
          <a:xfrm>
            <a:off x="3985788" y="2006225"/>
            <a:ext cx="1245431" cy="383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1E48D8-2885-1B48-87FA-541E6F063F2F}"/>
              </a:ext>
            </a:extLst>
          </p:cNvPr>
          <p:cNvSpPr txBox="1"/>
          <p:nvPr/>
        </p:nvSpPr>
        <p:spPr>
          <a:xfrm>
            <a:off x="9871695" y="2055731"/>
            <a:ext cx="1245431" cy="383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BF1D78-4E74-4440-97C9-51D8B15E4C86}"/>
              </a:ext>
            </a:extLst>
          </p:cNvPr>
          <p:cNvSpPr txBox="1"/>
          <p:nvPr/>
        </p:nvSpPr>
        <p:spPr>
          <a:xfrm>
            <a:off x="3024328" y="5817155"/>
            <a:ext cx="684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HTTP+</a:t>
            </a:r>
            <a:r>
              <a:rPr kumimoji="1" lang="zh-CN" altLang="en-US" sz="2000" dirty="0">
                <a:solidFill>
                  <a:srgbClr val="FF0000"/>
                </a:solidFill>
              </a:rPr>
              <a:t>加密</a:t>
            </a:r>
            <a:r>
              <a:rPr kumimoji="1" lang="en-US" altLang="zh-CN" sz="2000" dirty="0">
                <a:solidFill>
                  <a:srgbClr val="FF0000"/>
                </a:solidFill>
              </a:rPr>
              <a:t>+</a:t>
            </a:r>
            <a:r>
              <a:rPr kumimoji="1" lang="zh-CN" altLang="en-US" sz="2000" dirty="0">
                <a:solidFill>
                  <a:srgbClr val="FF0000"/>
                </a:solidFill>
              </a:rPr>
              <a:t>认证</a:t>
            </a:r>
            <a:r>
              <a:rPr kumimoji="1" lang="en-US" altLang="zh-CN" sz="2000" dirty="0">
                <a:solidFill>
                  <a:srgbClr val="FF0000"/>
                </a:solidFill>
              </a:rPr>
              <a:t>+</a:t>
            </a:r>
            <a:r>
              <a:rPr kumimoji="1" lang="zh-CN" altLang="en-US" sz="2000" dirty="0">
                <a:solidFill>
                  <a:srgbClr val="FF0000"/>
                </a:solidFill>
              </a:rPr>
              <a:t>完整性保护</a:t>
            </a:r>
            <a:r>
              <a:rPr kumimoji="1" lang="en-US" altLang="zh-CN" sz="2000" dirty="0">
                <a:solidFill>
                  <a:srgbClr val="FF0000"/>
                </a:solidFill>
              </a:rPr>
              <a:t>=HTTPS</a:t>
            </a:r>
          </a:p>
        </p:txBody>
      </p:sp>
    </p:spTree>
    <p:extLst>
      <p:ext uri="{BB962C8B-B14F-4D97-AF65-F5344CB8AC3E}">
        <p14:creationId xmlns:p14="http://schemas.microsoft.com/office/powerpoint/2010/main" val="24194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更安全的</a:t>
            </a:r>
            <a:r>
              <a:rPr kumimoji="1" lang="en-US" altLang="zh-Hans" dirty="0" err="1"/>
              <a:t>hTTPs</a:t>
            </a:r>
            <a:r>
              <a:rPr kumimoji="1" lang="zh-Hans" altLang="en-US" dirty="0"/>
              <a:t>之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加密方式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4474F2-83B3-C940-AB7D-2AA90CF33BBC}"/>
              </a:ext>
            </a:extLst>
          </p:cNvPr>
          <p:cNvSpPr txBox="1"/>
          <p:nvPr/>
        </p:nvSpPr>
        <p:spPr>
          <a:xfrm>
            <a:off x="509740" y="1963470"/>
            <a:ext cx="346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共享密钥（对称加密）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012084-703B-834A-8522-138BCA69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89" y="1816293"/>
            <a:ext cx="3162228" cy="2328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4EB3F6-8CB2-4E4D-875F-4F50F824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86" y="4291876"/>
            <a:ext cx="4107179" cy="2566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0B055D-7443-2A4B-B380-1172EBFA9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089" y="1446652"/>
            <a:ext cx="6807438" cy="53960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A0EB64-CE98-0443-B98E-7469168C909A}"/>
              </a:ext>
            </a:extLst>
          </p:cNvPr>
          <p:cNvSpPr txBox="1"/>
          <p:nvPr/>
        </p:nvSpPr>
        <p:spPr>
          <a:xfrm>
            <a:off x="509740" y="4514031"/>
            <a:ext cx="3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公开密钥（不对称加密）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588A71-9DA1-6D4F-B68D-1CE139A20BFE}"/>
              </a:ext>
            </a:extLst>
          </p:cNvPr>
          <p:cNvSpPr txBox="1"/>
          <p:nvPr/>
        </p:nvSpPr>
        <p:spPr>
          <a:xfrm>
            <a:off x="269995" y="6177274"/>
            <a:ext cx="346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HTTPS</a:t>
            </a:r>
            <a:r>
              <a:rPr kumimoji="1" lang="zh-Hans" altLang="en-US" dirty="0">
                <a:solidFill>
                  <a:srgbClr val="FF0000"/>
                </a:solidFill>
              </a:rPr>
              <a:t>采用混合加密的方式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更安全的</a:t>
            </a:r>
            <a:r>
              <a:rPr kumimoji="1" lang="en-US" altLang="zh-Hans" dirty="0" err="1"/>
              <a:t>hTTPs</a:t>
            </a:r>
            <a:r>
              <a:rPr kumimoji="1" lang="zh-Hans" altLang="en-US" dirty="0"/>
              <a:t>之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数字证书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57D333-8FDF-C942-92AE-F8ACCD92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649" y="1485014"/>
            <a:ext cx="6527800" cy="5181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84613E-0458-2F41-8C56-CDD3CA48677D}"/>
              </a:ext>
            </a:extLst>
          </p:cNvPr>
          <p:cNvSpPr txBox="1"/>
          <p:nvPr/>
        </p:nvSpPr>
        <p:spPr>
          <a:xfrm>
            <a:off x="318977" y="1963470"/>
            <a:ext cx="29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rgbClr val="FF0000"/>
                </a:solidFill>
              </a:rPr>
              <a:t>如何证明公开密钥未被替换？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43D9C3-CE69-604F-B7AD-1B646DD24E19}"/>
              </a:ext>
            </a:extLst>
          </p:cNvPr>
          <p:cNvSpPr txBox="1"/>
          <p:nvPr/>
        </p:nvSpPr>
        <p:spPr>
          <a:xfrm>
            <a:off x="297712" y="2828260"/>
            <a:ext cx="2997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数字证书：</a:t>
            </a:r>
            <a:endParaRPr lang="en-US" altLang="zh-Hans" dirty="0"/>
          </a:p>
          <a:p>
            <a:r>
              <a:rPr lang="zh-CN" altLang="en-US" dirty="0"/>
              <a:t>一种文件的名称，好比一个机构或人的签名，能够证明这个机构或人的真实性。</a:t>
            </a:r>
            <a:endParaRPr lang="en-US" altLang="zh-CN" dirty="0"/>
          </a:p>
          <a:p>
            <a:r>
              <a:rPr kumimoji="1" lang="zh-Hans" altLang="en-US" dirty="0"/>
              <a:t>数据证书还会包含摘要信息，保证数据的完整性。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42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791EB251-8A81-2A4D-B61B-7F7C7A0BC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180395"/>
              </p:ext>
            </p:extLst>
          </p:nvPr>
        </p:nvGraphicFramePr>
        <p:xfrm>
          <a:off x="2353733" y="14139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6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更安全的</a:t>
            </a:r>
            <a:r>
              <a:rPr kumimoji="1" lang="en-US" altLang="zh-Hans" dirty="0" err="1"/>
              <a:t>hTTPs</a:t>
            </a:r>
            <a:r>
              <a:rPr kumimoji="1" lang="zh-Hans" altLang="en-US" dirty="0"/>
              <a:t>之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为什么不都使用</a:t>
            </a:r>
            <a:r>
              <a:rPr kumimoji="1" lang="en-US" altLang="zh-Hans" dirty="0"/>
              <a:t>https</a:t>
            </a:r>
            <a:r>
              <a:rPr kumimoji="1" lang="zh-Hans" altLang="en-US" dirty="0"/>
              <a:t>？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8FF3CB-BC96-494A-8DBD-ED7A8A739CA6}"/>
              </a:ext>
            </a:extLst>
          </p:cNvPr>
          <p:cNvSpPr txBox="1"/>
          <p:nvPr/>
        </p:nvSpPr>
        <p:spPr>
          <a:xfrm>
            <a:off x="1212112" y="2734832"/>
            <a:ext cx="246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性能成本</a:t>
            </a:r>
            <a:endParaRPr kumimoji="1" lang="en-US" altLang="zh-Hans" dirty="0"/>
          </a:p>
          <a:p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资金成本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2FF2C7-7203-1D42-B45D-12AFD638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96" y="2263194"/>
            <a:ext cx="5634564" cy="22359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8D33D3-2A8A-D64B-A57E-8816386E8F13}"/>
              </a:ext>
            </a:extLst>
          </p:cNvPr>
          <p:cNvSpPr txBox="1"/>
          <p:nvPr/>
        </p:nvSpPr>
        <p:spPr>
          <a:xfrm>
            <a:off x="1004020" y="5085828"/>
            <a:ext cx="650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docs.vdian.net</a:t>
            </a:r>
            <a:r>
              <a:rPr kumimoji="1" lang="en-US" altLang="zh-CN" dirty="0"/>
              <a:t>/pages/</a:t>
            </a:r>
            <a:r>
              <a:rPr kumimoji="1" lang="en-US" altLang="zh-CN" dirty="0" err="1"/>
              <a:t>viewpage.action?pageId</a:t>
            </a:r>
            <a:r>
              <a:rPr kumimoji="1" lang="en-US" altLang="zh-CN" dirty="0"/>
              <a:t>=6589593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95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4"/>
            <a:ext cx="10364451" cy="1190574"/>
          </a:xfrm>
        </p:spPr>
        <p:txBody>
          <a:bodyPr/>
          <a:lstStyle/>
          <a:p>
            <a:pPr algn="l"/>
            <a:r>
              <a:rPr kumimoji="1" lang="en-US" altLang="zh-Hans" dirty="0"/>
              <a:t>HTTP</a:t>
            </a:r>
            <a:r>
              <a:rPr kumimoji="1" lang="zh-Hans" altLang="en-US" dirty="0"/>
              <a:t>测试框架简介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00EECA-FA03-524A-8715-E1DF327DE081}"/>
              </a:ext>
            </a:extLst>
          </p:cNvPr>
          <p:cNvSpPr/>
          <p:nvPr/>
        </p:nvSpPr>
        <p:spPr>
          <a:xfrm>
            <a:off x="609600" y="1373202"/>
            <a:ext cx="11191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REST Assured</a:t>
            </a:r>
            <a:r>
              <a:rPr lang="zh-CN" altLang="en-US" dirty="0"/>
              <a:t>是</a:t>
            </a:r>
            <a:r>
              <a:rPr lang="zh-Hans" altLang="en-US" dirty="0"/>
              <a:t>什么？</a:t>
            </a:r>
            <a:endParaRPr lang="en-US" altLang="zh-Hans" dirty="0"/>
          </a:p>
          <a:p>
            <a:r>
              <a:rPr lang="zh-CN" altLang="en-US" dirty="0"/>
              <a:t>它支持发起</a:t>
            </a:r>
            <a:r>
              <a:rPr lang="en-US" altLang="zh-CN" dirty="0"/>
              <a:t>POST,GET,PUT,DELETE,OPTIONS,PATCH</a:t>
            </a:r>
            <a:r>
              <a:rPr lang="zh-CN" altLang="en-US" dirty="0"/>
              <a:t>和</a:t>
            </a:r>
            <a:r>
              <a:rPr lang="en-US" altLang="zh-CN" dirty="0"/>
              <a:t>HEAD</a:t>
            </a:r>
            <a:r>
              <a:rPr lang="zh-CN" altLang="en-US" dirty="0"/>
              <a:t>请求，并且可以用来验证和校对这些请求的响应信息。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00F1B-DCB7-2A4D-8764-58E8404F66DF}"/>
              </a:ext>
            </a:extLst>
          </p:cNvPr>
          <p:cNvSpPr txBox="1"/>
          <p:nvPr/>
        </p:nvSpPr>
        <p:spPr>
          <a:xfrm>
            <a:off x="609600" y="6460696"/>
            <a:ext cx="68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gitlab.vdian.net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hz_qa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coling-test.git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537A0A-7B72-0B45-B68B-3D1ED5507DF7}"/>
              </a:ext>
            </a:extLst>
          </p:cNvPr>
          <p:cNvSpPr/>
          <p:nvPr/>
        </p:nvSpPr>
        <p:spPr>
          <a:xfrm>
            <a:off x="609600" y="237911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REST Assured</a:t>
            </a:r>
            <a:r>
              <a:rPr lang="zh-Hans" altLang="en-US" dirty="0"/>
              <a:t>使用</a:t>
            </a:r>
            <a:endParaRPr lang="en-US" altLang="zh-Han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71CDA4-F902-C94C-8671-ED3FD2A6265F}"/>
              </a:ext>
            </a:extLst>
          </p:cNvPr>
          <p:cNvSpPr txBox="1"/>
          <p:nvPr/>
        </p:nvSpPr>
        <p:spPr>
          <a:xfrm>
            <a:off x="1063256" y="2955851"/>
            <a:ext cx="246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zh-Hans" altLang="en-US" dirty="0"/>
              <a:t>引入</a:t>
            </a:r>
            <a:r>
              <a:rPr kumimoji="1" lang="en-US" altLang="zh-Hans" dirty="0"/>
              <a:t>maven</a:t>
            </a:r>
            <a:r>
              <a:rPr kumimoji="1" lang="zh-Hans" altLang="en-US" dirty="0"/>
              <a:t>依赖</a:t>
            </a:r>
            <a:endParaRPr kumimoji="1" lang="en-US" altLang="zh-Hans" dirty="0"/>
          </a:p>
          <a:p>
            <a:r>
              <a:rPr kumimoji="1" lang="zh-Hans" altLang="en-US" dirty="0"/>
              <a:t>（</a:t>
            </a:r>
            <a:r>
              <a:rPr kumimoji="1" lang="en-US" altLang="zh-Hans" dirty="0"/>
              <a:t>2</a:t>
            </a:r>
            <a:r>
              <a:rPr kumimoji="1" lang="zh-Hans" altLang="en-US" dirty="0"/>
              <a:t>）编写测试</a:t>
            </a:r>
            <a:r>
              <a:rPr kumimoji="1" lang="en-US" altLang="zh-Hans" dirty="0"/>
              <a:t>case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4FABA6-2500-DA4B-8574-8E7B30CD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32" y="2225571"/>
            <a:ext cx="6769394" cy="40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小测试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BE216-3275-B849-BD60-222012340EAF}"/>
              </a:ext>
            </a:extLst>
          </p:cNvPr>
          <p:cNvSpPr/>
          <p:nvPr/>
        </p:nvSpPr>
        <p:spPr>
          <a:xfrm>
            <a:off x="778933" y="4807522"/>
            <a:ext cx="9703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dirty="0">
                <a:solidFill>
                  <a:srgbClr val="FF0000"/>
                </a:solidFill>
              </a:rPr>
              <a:t>那就来这做个小测试吧～～</a:t>
            </a:r>
            <a:endParaRPr lang="en-US" altLang="zh-Hans" dirty="0">
              <a:solidFill>
                <a:srgbClr val="FF0000"/>
              </a:solidFill>
            </a:endParaRPr>
          </a:p>
          <a:p>
            <a:r>
              <a:rPr lang="en-US" altLang="zh-CN" dirty="0">
                <a:hlinkClick r:id="rId3"/>
              </a:rPr>
              <a:t>https://docs.google.com/forms/d/e/1FAIpQLSeN-Z-gPYCyRvjTDHUq9Qn120KUOVeSZSHGMNqJWMSPrCzg-Q/viewform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1D3267-0486-3A47-B7D8-1D30A092289B}"/>
              </a:ext>
            </a:extLst>
          </p:cNvPr>
          <p:cNvSpPr txBox="1"/>
          <p:nvPr/>
        </p:nvSpPr>
        <p:spPr>
          <a:xfrm>
            <a:off x="913775" y="2185166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你知道吗？</a:t>
            </a:r>
            <a:endParaRPr lang="en-US" altLang="zh-CN" dirty="0"/>
          </a:p>
          <a:p>
            <a:r>
              <a:rPr lang="zh-CN" altLang="en-US" dirty="0"/>
              <a:t>你真的知道吗？</a:t>
            </a:r>
            <a:endParaRPr lang="en-US" altLang="zh-CN" dirty="0"/>
          </a:p>
          <a:p>
            <a:r>
              <a:rPr lang="zh-CN" altLang="en-US" dirty="0"/>
              <a:t>你确定你知道吗？</a:t>
            </a:r>
            <a:endParaRPr lang="en-US" altLang="zh-CN" dirty="0"/>
          </a:p>
          <a:p>
            <a:r>
              <a:rPr lang="zh-CN" altLang="en-US" dirty="0"/>
              <a:t>你真的确定你知道吗？</a:t>
            </a:r>
            <a:r>
              <a:rPr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99F55E-426D-FC40-871F-F6CD5BB48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038" y="1318437"/>
            <a:ext cx="3036654" cy="29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r>
              <a:rPr kumimoji="1" lang="en-US" altLang="zh-Hans" dirty="0"/>
              <a:t>QA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0ABCB2-A0E0-1D44-BBEC-729150935A3F}"/>
              </a:ext>
            </a:extLst>
          </p:cNvPr>
          <p:cNvSpPr txBox="1"/>
          <p:nvPr/>
        </p:nvSpPr>
        <p:spPr>
          <a:xfrm>
            <a:off x="529266" y="3829690"/>
            <a:ext cx="6417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参考文献</a:t>
            </a:r>
            <a:endParaRPr kumimoji="1" lang="en-US" altLang="zh-CN" dirty="0"/>
          </a:p>
          <a:p>
            <a:r>
              <a:rPr kumimoji="1" lang="en-US" altLang="zh-CN" dirty="0"/>
              <a:t>《</a:t>
            </a:r>
            <a:r>
              <a:rPr kumimoji="1" lang="zh-CN" altLang="en-US" dirty="0"/>
              <a:t>图解</a:t>
            </a:r>
            <a:r>
              <a:rPr kumimoji="1" lang="en-US" altLang="zh-CN" dirty="0"/>
              <a:t>Http》</a:t>
            </a:r>
          </a:p>
          <a:p>
            <a:r>
              <a:rPr kumimoji="1" lang="en-US" altLang="zh-CN" dirty="0"/>
              <a:t>《</a:t>
            </a:r>
            <a:r>
              <a:rPr kumimoji="1" lang="zh-CN" altLang="en-US" dirty="0"/>
              <a:t>网络是怎样</a:t>
            </a:r>
            <a:r>
              <a:rPr kumimoji="1" lang="zh-Hans" altLang="en-US" dirty="0"/>
              <a:t>连</a:t>
            </a:r>
            <a:r>
              <a:rPr kumimoji="1" lang="zh-CN" altLang="en-US" dirty="0"/>
              <a:t>接的？</a:t>
            </a:r>
            <a:r>
              <a:rPr kumimoji="1" lang="en-US" altLang="zh-CN" dirty="0"/>
              <a:t>》</a:t>
            </a:r>
          </a:p>
          <a:p>
            <a:r>
              <a:rPr kumimoji="1" lang="en-US" altLang="zh-CN" dirty="0">
                <a:hlinkClick r:id="rId2"/>
              </a:rPr>
              <a:t>https://testerhome.com/topics/7060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https://blog.csdn.net/Bingo_man/article/details/80427080</a:t>
            </a:r>
            <a:endParaRPr kumimoji="1" lang="en-US" altLang="zh-CN" dirty="0"/>
          </a:p>
          <a:p>
            <a:r>
              <a:rPr kumimoji="1" lang="en-US" altLang="zh-CN" dirty="0"/>
              <a:t>https://www.w3.org/Protocols/rfc2616/rfc2616.html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38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B18372-63EE-D54F-A9F9-33AACF65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15" y="1819750"/>
            <a:ext cx="5181600" cy="1536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D230F4-8CC6-3A4F-AAD0-3638F7CB958A}"/>
              </a:ext>
            </a:extLst>
          </p:cNvPr>
          <p:cNvSpPr txBox="1"/>
          <p:nvPr/>
        </p:nvSpPr>
        <p:spPr>
          <a:xfrm>
            <a:off x="3638548" y="279837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hackr.jp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2F694C09-67C1-BD47-B5B3-BD630D76B1DB}"/>
              </a:ext>
            </a:extLst>
          </p:cNvPr>
          <p:cNvSpPr/>
          <p:nvPr/>
        </p:nvSpPr>
        <p:spPr>
          <a:xfrm>
            <a:off x="8483600" y="2646316"/>
            <a:ext cx="1265020" cy="1713696"/>
          </a:xfrm>
          <a:prstGeom prst="curvedLef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C2F589-DB40-F54B-876D-B6013F67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10" y="3503164"/>
            <a:ext cx="5671609" cy="26114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DEFB36-BF24-9A49-9C24-47734053D5D2}"/>
              </a:ext>
            </a:extLst>
          </p:cNvPr>
          <p:cNvSpPr txBox="1"/>
          <p:nvPr/>
        </p:nvSpPr>
        <p:spPr>
          <a:xfrm>
            <a:off x="10013205" y="3167710"/>
            <a:ext cx="3615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 err="1">
                <a:solidFill>
                  <a:srgbClr val="FF0000"/>
                </a:solidFill>
              </a:rPr>
              <a:t>url</a:t>
            </a:r>
            <a:r>
              <a:rPr kumimoji="1" lang="zh-Hans" altLang="en-US" dirty="0">
                <a:solidFill>
                  <a:srgbClr val="FF0000"/>
                </a:solidFill>
              </a:rPr>
              <a:t>发往何处？</a:t>
            </a:r>
            <a:endParaRPr kumimoji="1" lang="en-US" altLang="zh-Hans" dirty="0">
              <a:solidFill>
                <a:srgbClr val="FF0000"/>
              </a:solidFill>
            </a:endParaRPr>
          </a:p>
          <a:p>
            <a:r>
              <a:rPr kumimoji="1" lang="zh-Hans" altLang="en-US" dirty="0">
                <a:solidFill>
                  <a:srgbClr val="FF0000"/>
                </a:solidFill>
              </a:rPr>
              <a:t>信息何处返回？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2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endParaRPr kumimoji="1" lang="zh-CN" altLang="en-US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8E7D573-965A-1248-8F50-CAB4953AC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02477"/>
              </p:ext>
            </p:extLst>
          </p:nvPr>
        </p:nvGraphicFramePr>
        <p:xfrm>
          <a:off x="711200" y="1778000"/>
          <a:ext cx="11142133" cy="3776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04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浏览器生成消息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0B7F41-EBC4-4D44-859B-57E1FCAC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15" y="1702283"/>
            <a:ext cx="6689464" cy="1829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98F4A7-0F40-8748-A22E-645A632F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8" y="4232260"/>
            <a:ext cx="3810000" cy="179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E98ED8-B202-ED42-AE04-C5C9B1F0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217" y="3656629"/>
            <a:ext cx="3722914" cy="28292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0FC8FE-AB55-1444-8336-2663CE3E5E92}"/>
              </a:ext>
            </a:extLst>
          </p:cNvPr>
          <p:cNvSpPr txBox="1"/>
          <p:nvPr/>
        </p:nvSpPr>
        <p:spPr>
          <a:xfrm>
            <a:off x="239398" y="2080180"/>
            <a:ext cx="380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）浏览器解析</a:t>
            </a:r>
            <a:r>
              <a:rPr kumimoji="1" lang="en-US" altLang="zh-CN" dirty="0" err="1"/>
              <a:t>url</a:t>
            </a:r>
            <a:endParaRPr kumimoji="1" lang="zh-CN" altLang="en-US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）生成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请求消息</a:t>
            </a:r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）查询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服务器的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）委托协议栈发送消息</a:t>
            </a:r>
          </a:p>
        </p:txBody>
      </p:sp>
    </p:spTree>
    <p:extLst>
      <p:ext uri="{BB962C8B-B14F-4D97-AF65-F5344CB8AC3E}">
        <p14:creationId xmlns:p14="http://schemas.microsoft.com/office/powerpoint/2010/main" val="34358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电信号传输数据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D8CE1D-5A50-764E-AD62-41352CA7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68" y="1727200"/>
            <a:ext cx="4352670" cy="49445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F424B4-D371-C945-B5FC-482EEB56005E}"/>
              </a:ext>
            </a:extLst>
          </p:cNvPr>
          <p:cNvSpPr txBox="1"/>
          <p:nvPr/>
        </p:nvSpPr>
        <p:spPr>
          <a:xfrm>
            <a:off x="152389" y="2282314"/>
            <a:ext cx="6688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Hans" dirty="0"/>
              <a:t>TCP</a:t>
            </a:r>
            <a:r>
              <a:rPr kumimoji="1" lang="zh-Hans" altLang="en-US" dirty="0"/>
              <a:t>协议的数据收发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Hans" dirty="0"/>
              <a:t>IP</a:t>
            </a:r>
            <a:r>
              <a:rPr kumimoji="1" lang="zh-Hans" altLang="en-US" dirty="0"/>
              <a:t>协议添加</a:t>
            </a:r>
            <a:r>
              <a:rPr kumimoji="1" lang="en-US" altLang="zh-Hans" dirty="0" err="1"/>
              <a:t>ip</a:t>
            </a:r>
            <a:r>
              <a:rPr kumimoji="1" lang="zh-Hans" altLang="en-US" dirty="0"/>
              <a:t>头部和</a:t>
            </a:r>
            <a:r>
              <a:rPr kumimoji="1" lang="en-US" altLang="zh-Hans" dirty="0"/>
              <a:t>Mac</a:t>
            </a:r>
            <a:r>
              <a:rPr kumimoji="1" lang="zh-Hans" altLang="en-US" dirty="0"/>
              <a:t>头部</a:t>
            </a:r>
            <a:endParaRPr kumimoji="1" lang="en-US" altLang="zh-Hans" dirty="0"/>
          </a:p>
          <a:p>
            <a:r>
              <a:rPr kumimoji="1" lang="zh-Hans" altLang="en-US" dirty="0"/>
              <a:t>（</a:t>
            </a:r>
            <a:r>
              <a:rPr kumimoji="1" lang="en-US" altLang="zh-Hans" dirty="0"/>
              <a:t>ARP</a:t>
            </a:r>
            <a:r>
              <a:rPr kumimoji="1" lang="zh-Hans" altLang="en-US" dirty="0"/>
              <a:t>协议获取</a:t>
            </a:r>
            <a:r>
              <a:rPr kumimoji="1" lang="en-US" altLang="zh-Hans" dirty="0"/>
              <a:t>mac</a:t>
            </a:r>
            <a:r>
              <a:rPr kumimoji="1" lang="zh-Hans" altLang="en-US" dirty="0"/>
              <a:t>地址）</a:t>
            </a:r>
            <a:endParaRPr kumimoji="1" lang="en-US" altLang="zh-Hans" dirty="0"/>
          </a:p>
          <a:p>
            <a:r>
              <a:rPr kumimoji="1" lang="zh-Hans" altLang="en-US" dirty="0"/>
              <a:t>（</a:t>
            </a:r>
            <a:r>
              <a:rPr kumimoji="1" lang="en-US" altLang="zh-Hans" dirty="0"/>
              <a:t>3</a:t>
            </a:r>
            <a:r>
              <a:rPr kumimoji="1" lang="zh-Hans" altLang="en-US" dirty="0"/>
              <a:t>）</a:t>
            </a:r>
            <a:r>
              <a:rPr lang="zh-CN" altLang="en-US" dirty="0"/>
              <a:t>网卡会将这些数字信息转换</a:t>
            </a:r>
            <a:endParaRPr lang="en-US" altLang="zh-CN" dirty="0"/>
          </a:p>
          <a:p>
            <a:r>
              <a:rPr lang="zh-CN" altLang="en-US" dirty="0"/>
              <a:t>为电信号或光信号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063699-B9E8-7C4F-B58B-7CF116AD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89" y="3921087"/>
            <a:ext cx="3859826" cy="2587593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04A951-D5E6-334D-8492-DB9BEC09CE95}"/>
              </a:ext>
            </a:extLst>
          </p:cNvPr>
          <p:cNvCxnSpPr/>
          <p:nvPr/>
        </p:nvCxnSpPr>
        <p:spPr>
          <a:xfrm>
            <a:off x="8343490" y="2148136"/>
            <a:ext cx="971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887E7-42B9-5C45-8099-6D5A7B407C58}"/>
              </a:ext>
            </a:extLst>
          </p:cNvPr>
          <p:cNvSpPr txBox="1"/>
          <p:nvPr/>
        </p:nvSpPr>
        <p:spPr>
          <a:xfrm>
            <a:off x="9315116" y="1963470"/>
            <a:ext cx="194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“</a:t>
            </a:r>
            <a:r>
              <a:rPr kumimoji="1" lang="zh-Hans" altLang="en-US" dirty="0">
                <a:solidFill>
                  <a:srgbClr val="FF0000"/>
                </a:solidFill>
              </a:rPr>
              <a:t>三次握手</a:t>
            </a:r>
            <a:r>
              <a:rPr kumimoji="1" lang="zh-CN" altLang="en-US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4D34D29-F67B-CF46-A262-6FA9BCB8AF54}"/>
              </a:ext>
            </a:extLst>
          </p:cNvPr>
          <p:cNvCxnSpPr/>
          <p:nvPr/>
        </p:nvCxnSpPr>
        <p:spPr>
          <a:xfrm>
            <a:off x="8312066" y="5278679"/>
            <a:ext cx="971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883D37D-879E-4845-9EB6-028BFC60DE0E}"/>
              </a:ext>
            </a:extLst>
          </p:cNvPr>
          <p:cNvSpPr txBox="1"/>
          <p:nvPr/>
        </p:nvSpPr>
        <p:spPr>
          <a:xfrm>
            <a:off x="9480251" y="5119560"/>
            <a:ext cx="194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“</a:t>
            </a:r>
            <a:r>
              <a:rPr kumimoji="1" lang="zh-Hans" altLang="en-US" dirty="0">
                <a:solidFill>
                  <a:srgbClr val="FF0000"/>
                </a:solidFill>
              </a:rPr>
              <a:t>四次挥手</a:t>
            </a:r>
            <a:r>
              <a:rPr kumimoji="1" lang="zh-CN" altLang="en-US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09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网线和网络设备传输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93EC94-5408-4745-91AE-15832109C205}"/>
              </a:ext>
            </a:extLst>
          </p:cNvPr>
          <p:cNvSpPr txBox="1"/>
          <p:nvPr/>
        </p:nvSpPr>
        <p:spPr>
          <a:xfrm>
            <a:off x="878333" y="1491551"/>
            <a:ext cx="88043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zh-Hans" altLang="en-US" dirty="0"/>
              <a:t>基线器（</a:t>
            </a:r>
            <a:r>
              <a:rPr lang="en-US" altLang="zh-CN" dirty="0"/>
              <a:t> Hub 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r>
              <a:rPr lang="zh-CN" altLang="en-US" dirty="0"/>
              <a:t>它可以视作多端口的中继器</a:t>
            </a:r>
            <a:r>
              <a:rPr lang="zh-Hans" altLang="en-US" dirty="0"/>
              <a:t>。</a:t>
            </a:r>
            <a:endParaRPr lang="en-US" altLang="zh-Hans" dirty="0"/>
          </a:p>
          <a:p>
            <a:r>
              <a:rPr lang="zh-Hans" altLang="en-US" dirty="0">
                <a:solidFill>
                  <a:srgbClr val="FF0000"/>
                </a:solidFill>
              </a:rPr>
              <a:t>信号放大，广播分发</a:t>
            </a:r>
            <a:endParaRPr lang="en-US" altLang="zh-Hans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Hans" altLang="en-US" dirty="0"/>
              <a:t>（</a:t>
            </a:r>
            <a:r>
              <a:rPr kumimoji="1" lang="en-US" altLang="zh-Hans" dirty="0"/>
              <a:t>2</a:t>
            </a:r>
            <a:r>
              <a:rPr kumimoji="1" lang="zh-Hans" altLang="en-US" dirty="0"/>
              <a:t>）交换机</a:t>
            </a:r>
            <a:r>
              <a:rPr lang="zh-CN" altLang="en-US" dirty="0"/>
              <a:t>（</a:t>
            </a:r>
            <a:r>
              <a:rPr lang="en-US" altLang="zh-CN" dirty="0"/>
              <a:t>Switch</a:t>
            </a:r>
            <a:r>
              <a:rPr lang="zh-CN" altLang="en-US" dirty="0"/>
              <a:t>）</a:t>
            </a:r>
            <a:endParaRPr kumimoji="1" lang="en-US" altLang="zh-Hans" dirty="0"/>
          </a:p>
          <a:p>
            <a:r>
              <a:rPr lang="zh-CN" altLang="en-US" dirty="0"/>
              <a:t>交换机是一种基于</a:t>
            </a:r>
            <a:r>
              <a:rPr lang="en-US" altLang="zh-CN" dirty="0"/>
              <a:t>MAC(</a:t>
            </a:r>
            <a:r>
              <a:rPr lang="zh-CN" altLang="en-US" dirty="0"/>
              <a:t>网卡的硬件地址</a:t>
            </a:r>
            <a:r>
              <a:rPr lang="en-US" altLang="zh-CN" dirty="0"/>
              <a:t>)</a:t>
            </a:r>
            <a:r>
              <a:rPr lang="zh-CN" altLang="en-US" dirty="0"/>
              <a:t>识别，能完成封装转发数据包功能的网络设备。交换机可以“学习”</a:t>
            </a:r>
            <a:r>
              <a:rPr lang="en-US" altLang="zh-CN" dirty="0"/>
              <a:t>MAC</a:t>
            </a:r>
            <a:r>
              <a:rPr lang="zh-CN" altLang="en-US" dirty="0"/>
              <a:t>地址，并把其存放在内部地址表中，通过在数据帧的始发者和目标接收者之间建立临时的交换路径，使数据帧直接由源地址到达目的地址。</a:t>
            </a:r>
            <a:endParaRPr lang="en-US" altLang="zh-CN" dirty="0"/>
          </a:p>
          <a:p>
            <a:r>
              <a:rPr lang="zh-Hans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Mac</a:t>
            </a:r>
            <a:r>
              <a:rPr lang="zh-CN" altLang="en-US" dirty="0">
                <a:solidFill>
                  <a:srgbClr val="FF0000"/>
                </a:solidFill>
              </a:rPr>
              <a:t>地址、</a:t>
            </a:r>
            <a:r>
              <a:rPr kumimoji="1" lang="zh-Hans" altLang="en-US" dirty="0">
                <a:solidFill>
                  <a:srgbClr val="FF0000"/>
                </a:solidFill>
              </a:rPr>
              <a:t>有目的发送</a:t>
            </a:r>
            <a:endParaRPr kumimoji="1" lang="en-US" altLang="zh-Hans" dirty="0">
              <a:solidFill>
                <a:srgbClr val="FF0000"/>
              </a:solidFill>
            </a:endParaRPr>
          </a:p>
          <a:p>
            <a:endParaRPr kumimoji="1" lang="en-US" altLang="zh-Hans" dirty="0">
              <a:solidFill>
                <a:srgbClr val="FF0000"/>
              </a:solidFill>
            </a:endParaRPr>
          </a:p>
          <a:p>
            <a:r>
              <a:rPr kumimoji="1" lang="zh-Hans" altLang="en-US" dirty="0"/>
              <a:t>（</a:t>
            </a:r>
            <a:r>
              <a:rPr kumimoji="1" lang="en-US" altLang="zh-Hans" dirty="0"/>
              <a:t>3</a:t>
            </a:r>
            <a:r>
              <a:rPr kumimoji="1" lang="zh-Hans" altLang="en-US" dirty="0"/>
              <a:t>）路由器（</a:t>
            </a:r>
            <a:r>
              <a:rPr lang="en-US" altLang="zh-CN" dirty="0"/>
              <a:t>Router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r>
              <a:rPr lang="zh-CN" altLang="en-US" dirty="0"/>
              <a:t>是连接因特网中各局域网、广域网的设备。在路由器中记录着路由表，它会根据信道的情况自动选择和设定路由，以最佳路径，按前后顺序发送信号。</a:t>
            </a:r>
            <a:endParaRPr lang="en-US" altLang="zh-CN" dirty="0"/>
          </a:p>
          <a:p>
            <a:r>
              <a:rPr lang="zh-Hans" altLang="en-US" dirty="0">
                <a:solidFill>
                  <a:srgbClr val="FF0000"/>
                </a:solidFill>
              </a:rPr>
              <a:t>基于</a:t>
            </a:r>
            <a:r>
              <a:rPr lang="en-US" altLang="zh-Hans" dirty="0" err="1">
                <a:solidFill>
                  <a:srgbClr val="FF0000"/>
                </a:solidFill>
              </a:rPr>
              <a:t>ip</a:t>
            </a:r>
            <a:r>
              <a:rPr lang="zh-Hans" altLang="en-US" dirty="0">
                <a:solidFill>
                  <a:srgbClr val="FF0000"/>
                </a:solidFill>
              </a:rPr>
              <a:t>地址、不同网络发送</a:t>
            </a:r>
            <a:endParaRPr lang="en-US" altLang="zh-CN" dirty="0">
              <a:solidFill>
                <a:srgbClr val="FF0000"/>
              </a:solidFill>
            </a:endParaRPr>
          </a:p>
          <a:p>
            <a:endParaRPr kumimoji="1" lang="en-US" altLang="zh-Han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81CF38-5362-E34B-B7D6-02EBAA87BFD2}"/>
              </a:ext>
            </a:extLst>
          </p:cNvPr>
          <p:cNvSpPr/>
          <p:nvPr/>
        </p:nvSpPr>
        <p:spPr>
          <a:xfrm>
            <a:off x="3048000" y="22748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89BDB-4D61-984D-9E09-9EF63D00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448" y="4944292"/>
            <a:ext cx="1616802" cy="1522702"/>
          </a:xfrm>
          <a:prstGeom prst="rect">
            <a:avLst/>
          </a:prstGeom>
        </p:spPr>
      </p:pic>
      <p:sp>
        <p:nvSpPr>
          <p:cNvPr id="6" name="椭圆形标注 5">
            <a:extLst>
              <a:ext uri="{FF2B5EF4-FFF2-40B4-BE49-F238E27FC236}">
                <a16:creationId xmlns:a16="http://schemas.microsoft.com/office/drawing/2014/main" id="{5757DCFF-38C0-7F4A-BDBD-FB5656C17C67}"/>
              </a:ext>
            </a:extLst>
          </p:cNvPr>
          <p:cNvSpPr/>
          <p:nvPr/>
        </p:nvSpPr>
        <p:spPr>
          <a:xfrm flipH="1">
            <a:off x="6857015" y="4985331"/>
            <a:ext cx="2370979" cy="1117600"/>
          </a:xfrm>
          <a:prstGeom prst="wedgeEllipseCallout">
            <a:avLst>
              <a:gd name="adj1" fmla="val -57257"/>
              <a:gd name="adj2" fmla="val 625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本宝宝家里只有路由器也能正常上网呢～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26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接入互联网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D948DF-B274-8145-902A-BFC97D3EFC56}"/>
              </a:ext>
            </a:extLst>
          </p:cNvPr>
          <p:cNvSpPr txBox="1"/>
          <p:nvPr/>
        </p:nvSpPr>
        <p:spPr>
          <a:xfrm>
            <a:off x="722111" y="1963470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ADSL</a:t>
            </a:r>
            <a:r>
              <a:rPr kumimoji="1" lang="zh-Hans" altLang="en-US" dirty="0"/>
              <a:t>入网</a:t>
            </a:r>
            <a:endParaRPr kumimoji="1" lang="en-US" altLang="zh-Han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2DE646-8AE6-0A4F-A0C5-88D4484F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19" y="1450623"/>
            <a:ext cx="5645628" cy="528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DD5118-BFC5-6D47-9C03-7103E450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019" y="1471889"/>
            <a:ext cx="7251404" cy="5283200"/>
          </a:xfrm>
          <a:prstGeom prst="rect">
            <a:avLst/>
          </a:prstGeom>
        </p:spPr>
      </p:pic>
      <p:sp>
        <p:nvSpPr>
          <p:cNvPr id="10" name="椭圆形标注 9">
            <a:extLst>
              <a:ext uri="{FF2B5EF4-FFF2-40B4-BE49-F238E27FC236}">
                <a16:creationId xmlns:a16="http://schemas.microsoft.com/office/drawing/2014/main" id="{12908ED4-7A4D-FF46-8D1E-96776E53AF1E}"/>
              </a:ext>
            </a:extLst>
          </p:cNvPr>
          <p:cNvSpPr/>
          <p:nvPr/>
        </p:nvSpPr>
        <p:spPr>
          <a:xfrm>
            <a:off x="9739422" y="1560164"/>
            <a:ext cx="2452577" cy="1545275"/>
          </a:xfrm>
          <a:prstGeom prst="wedgeEllipseCallout">
            <a:avLst>
              <a:gd name="adj1" fmla="val 41873"/>
              <a:gd name="adj2" fmla="val 92775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为什么光纤上网比</a:t>
            </a:r>
            <a:r>
              <a:rPr kumimoji="1" lang="en-US" altLang="zh-Hans" dirty="0"/>
              <a:t>ADSL</a:t>
            </a:r>
            <a:r>
              <a:rPr kumimoji="1" lang="zh-Hans" altLang="en-US" dirty="0"/>
              <a:t>快？难道是光速比较快？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6B2BFB-835C-164F-AF1F-377CB8CD5DE8}"/>
              </a:ext>
            </a:extLst>
          </p:cNvPr>
          <p:cNvSpPr txBox="1"/>
          <p:nvPr/>
        </p:nvSpPr>
        <p:spPr>
          <a:xfrm>
            <a:off x="773240" y="4544302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光纤入网</a:t>
            </a:r>
            <a:endParaRPr kumimoji="1" lang="en-US" altLang="zh-Han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F3DBFD-3FB5-344E-8FC5-B0ADBE90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55" y="3817465"/>
            <a:ext cx="2284163" cy="21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B07E-E0A2-5D45-AC74-9718C13F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67293"/>
            <a:ext cx="10364451" cy="1596177"/>
          </a:xfrm>
        </p:spPr>
        <p:txBody>
          <a:bodyPr/>
          <a:lstStyle/>
          <a:p>
            <a:pPr algn="l"/>
            <a:r>
              <a:rPr kumimoji="1" lang="zh-Hans" altLang="en-US" dirty="0"/>
              <a:t>网络是怎么连接的</a:t>
            </a:r>
            <a:r>
              <a:rPr kumimoji="1" lang="en-US" altLang="zh-Hans" dirty="0"/>
              <a:t>——</a:t>
            </a:r>
            <a:r>
              <a:rPr kumimoji="1" lang="zh-Hans" altLang="en-US" dirty="0"/>
              <a:t>服务端预处理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C2DF9C-D133-A648-A94B-DE0E92255574}"/>
              </a:ext>
            </a:extLst>
          </p:cNvPr>
          <p:cNvSpPr txBox="1"/>
          <p:nvPr/>
        </p:nvSpPr>
        <p:spPr>
          <a:xfrm>
            <a:off x="191386" y="1779687"/>
            <a:ext cx="46684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防火墙</a:t>
            </a:r>
            <a:endParaRPr kumimoji="1" lang="en-US" altLang="zh-Hans" dirty="0"/>
          </a:p>
          <a:p>
            <a:r>
              <a:rPr lang="zh-CN" altLang="en-US" dirty="0"/>
              <a:t>网络包的头部包含了用于控制通信操作的控制信息，经常用</a:t>
            </a:r>
            <a:r>
              <a:rPr lang="zh-CN" altLang="en-US" dirty="0">
                <a:solidFill>
                  <a:srgbClr val="FF0000"/>
                </a:solidFill>
              </a:rPr>
              <a:t>包过滤规则</a:t>
            </a:r>
            <a:r>
              <a:rPr lang="zh-Hans" altLang="en-US" dirty="0"/>
              <a:t>检查网络包。</a:t>
            </a:r>
            <a:endParaRPr lang="en-US" altLang="zh-Hans" dirty="0"/>
          </a:p>
          <a:p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负载均衡</a:t>
            </a:r>
            <a:endParaRPr kumimoji="1" lang="en-US" altLang="zh-Hans" dirty="0"/>
          </a:p>
          <a:p>
            <a:r>
              <a:rPr lang="zh-CN" altLang="en-US" dirty="0"/>
              <a:t>客户端认为负载均衡器就是一台</a:t>
            </a:r>
            <a:r>
              <a:rPr lang="en-US" altLang="zh-CN" dirty="0"/>
              <a:t>Web</a:t>
            </a:r>
            <a:r>
              <a:rPr lang="zh-CN" altLang="en-US" dirty="0"/>
              <a:t>服务器，并向其发送请求，然后由负载均衡器来判断将请求转发给哪台</a:t>
            </a:r>
            <a:r>
              <a:rPr lang="en-US" altLang="zh-CN" dirty="0"/>
              <a:t>Web</a:t>
            </a:r>
            <a:r>
              <a:rPr lang="zh-CN" altLang="en-US" dirty="0"/>
              <a:t>服务器。</a:t>
            </a:r>
            <a:endParaRPr lang="en-US" altLang="zh-CN" dirty="0"/>
          </a:p>
          <a:p>
            <a:r>
              <a:rPr lang="zh-CN" altLang="en-US" dirty="0"/>
              <a:t>如何判断将请求转发给哪台</a:t>
            </a:r>
            <a:r>
              <a:rPr lang="en-US" altLang="zh-CN" dirty="0"/>
              <a:t>Web</a:t>
            </a:r>
            <a:r>
              <a:rPr lang="zh-CN" altLang="en-US" dirty="0"/>
              <a:t>服务器？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操作是否跨多个页面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Web</a:t>
            </a:r>
            <a:r>
              <a:rPr lang="zh-CN" altLang="en-US" dirty="0">
                <a:solidFill>
                  <a:srgbClr val="FF0000"/>
                </a:solidFill>
              </a:rPr>
              <a:t>服务器负载状况</a:t>
            </a:r>
            <a:endParaRPr lang="en-US" altLang="zh-CN" dirty="0">
              <a:solidFill>
                <a:srgbClr val="FF0000"/>
              </a:solidFill>
            </a:endParaRPr>
          </a:p>
          <a:p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缓存服务器</a:t>
            </a:r>
            <a:endParaRPr kumimoji="1" lang="en-US" altLang="zh-Hans" dirty="0"/>
          </a:p>
          <a:p>
            <a:r>
              <a:rPr lang="zh-CN" altLang="en-US" dirty="0"/>
              <a:t>缓存服务器是一台通过代理机制对数据进行缓存的服务器。当进行中转时，它可以将</a:t>
            </a:r>
            <a:r>
              <a:rPr lang="en-US" altLang="zh-CN" dirty="0"/>
              <a:t>Web</a:t>
            </a:r>
            <a:r>
              <a:rPr lang="zh-CN" altLang="en-US" dirty="0"/>
              <a:t>服务器返回的数据保存在磁盘中，并可以代替</a:t>
            </a:r>
            <a:r>
              <a:rPr lang="en-US" altLang="zh-CN" dirty="0"/>
              <a:t>Web</a:t>
            </a:r>
            <a:r>
              <a:rPr lang="zh-CN" altLang="en-US" dirty="0"/>
              <a:t>服务器将磁盘中的数据返回给客户端。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BC2B1-96C7-F94E-ACC4-7BBA7FEE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7" y="1814613"/>
            <a:ext cx="6565273" cy="4894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28E019-FD76-3049-94F4-93A1DAC71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1507505"/>
            <a:ext cx="6300119" cy="5201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8887E-7BD5-5F40-9A8B-9711E553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67" y="1169582"/>
            <a:ext cx="6979268" cy="55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6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11292</TotalTime>
  <Words>1738</Words>
  <Application>Microsoft Macintosh PowerPoint</Application>
  <PresentationFormat>宽屏</PresentationFormat>
  <Paragraphs>186</Paragraphs>
  <Slides>23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-apple-system</vt:lpstr>
      <vt:lpstr>等线</vt:lpstr>
      <vt:lpstr>宋体</vt:lpstr>
      <vt:lpstr>Arial</vt:lpstr>
      <vt:lpstr>Times New Roman</vt:lpstr>
      <vt:lpstr>Tw Cen MT</vt:lpstr>
      <vt:lpstr>水滴</vt:lpstr>
      <vt:lpstr>网络连接与http/https协议介绍</vt:lpstr>
      <vt:lpstr>PowerPoint 演示文稿</vt:lpstr>
      <vt:lpstr>网络是怎么连接的</vt:lpstr>
      <vt:lpstr>网络是怎么连接的</vt:lpstr>
      <vt:lpstr>网络是怎么连接的——浏览器生成消息</vt:lpstr>
      <vt:lpstr>网络是怎么连接的——电信号传输数据</vt:lpstr>
      <vt:lpstr>网络是怎么连接的——网线和网络设备传输</vt:lpstr>
      <vt:lpstr>网络是怎么连接的——接入互联网</vt:lpstr>
      <vt:lpstr>网络是怎么连接的——服务端预处理</vt:lpstr>
      <vt:lpstr>网络是怎么连接的——服务端返回响应</vt:lpstr>
      <vt:lpstr>网络是怎么连接的</vt:lpstr>
      <vt:lpstr>http协议基础——消息结构（报文）</vt:lpstr>
      <vt:lpstr>http协议基础——请求方法</vt:lpstr>
      <vt:lpstr>http协议基础——状态码</vt:lpstr>
      <vt:lpstr>http协议基础——首部（头信息）</vt:lpstr>
      <vt:lpstr>http协议基础——Cookie</vt:lpstr>
      <vt:lpstr>更安全的hTTPs——为何而生</vt:lpstr>
      <vt:lpstr>更安全的hTTPs之——加密方式</vt:lpstr>
      <vt:lpstr>更安全的hTTPs之——数字证书</vt:lpstr>
      <vt:lpstr>更安全的hTTPs之——为什么不都使用https？</vt:lpstr>
      <vt:lpstr>HTTP测试框架简介</vt:lpstr>
      <vt:lpstr>小测试</vt:lpstr>
      <vt:lpstr>QA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http/https协议介绍</dc:title>
  <dc:creator>韩 笑</dc:creator>
  <cp:lastModifiedBy>韩 笑</cp:lastModifiedBy>
  <cp:revision>221</cp:revision>
  <dcterms:created xsi:type="dcterms:W3CDTF">2018-09-03T11:09:45Z</dcterms:created>
  <dcterms:modified xsi:type="dcterms:W3CDTF">2018-09-15T09:54:50Z</dcterms:modified>
</cp:coreProperties>
</file>